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5" r:id="rId2"/>
    <p:sldId id="264" r:id="rId3"/>
    <p:sldId id="263" r:id="rId4"/>
    <p:sldId id="262" r:id="rId5"/>
    <p:sldId id="261" r:id="rId6"/>
    <p:sldId id="260" r:id="rId7"/>
    <p:sldId id="266" r:id="rId8"/>
    <p:sldId id="259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CB1C79-BD9C-48E5-802E-26D89B12C10C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8D7A5C7-2E4F-454E-9B7C-410718AB3796}">
      <dgm:prSet phldrT="[Text]" custT="1"/>
      <dgm:spPr>
        <a:solidFill>
          <a:schemeClr val="bg1"/>
        </a:solidFill>
        <a:ln>
          <a:solidFill>
            <a:schemeClr val="bg1">
              <a:lumMod val="95000"/>
            </a:schemeClr>
          </a:solidFill>
        </a:ln>
      </dgm:spPr>
      <dgm:t>
        <a:bodyPr/>
        <a:lstStyle/>
        <a:p>
          <a:r>
            <a:rPr lang="en-US" sz="8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Program Manager</a:t>
          </a:r>
        </a:p>
        <a:p>
          <a:r>
            <a:rPr lang="en-US" sz="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Teara Farrow Ferman</a:t>
          </a:r>
          <a:endParaRPr lang="en-US" sz="8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9E708A5-1799-4E03-A866-6A7AA0755177}" type="parTrans" cxnId="{E8514F19-83C1-4EF9-9099-37C07FAADC24}">
      <dgm:prSet/>
      <dgm:spPr/>
      <dgm:t>
        <a:bodyPr/>
        <a:lstStyle/>
        <a:p>
          <a:endParaRPr lang="en-US"/>
        </a:p>
      </dgm:t>
    </dgm:pt>
    <dgm:pt modelId="{5CBE7A84-F13F-47A0-AB33-9A54F79DEC9A}" type="sibTrans" cxnId="{E8514F19-83C1-4EF9-9099-37C07FAADC24}">
      <dgm:prSet/>
      <dgm:spPr/>
      <dgm:t>
        <a:bodyPr/>
        <a:lstStyle/>
        <a:p>
          <a:endParaRPr lang="en-US"/>
        </a:p>
      </dgm:t>
    </dgm:pt>
    <dgm:pt modelId="{5851F361-98D6-4F1E-BA41-2C975E91A963}" type="asst">
      <dgm:prSet phldrT="[Text]" custT="1"/>
      <dgm:spPr>
        <a:ln>
          <a:solidFill>
            <a:schemeClr val="bg1">
              <a:lumMod val="95000"/>
            </a:schemeClr>
          </a:solidFill>
        </a:ln>
      </dgm:spPr>
      <dgm:t>
        <a:bodyPr/>
        <a:lstStyle/>
        <a:p>
          <a:r>
            <a:rPr lang="en-US" sz="800" b="1" dirty="0" smtClean="0">
              <a:latin typeface="Arial" pitchFamily="34" charset="0"/>
              <a:cs typeface="Arial" pitchFamily="34" charset="0"/>
            </a:rPr>
            <a:t>Assistant Program Manager</a:t>
          </a:r>
        </a:p>
        <a:p>
          <a:r>
            <a:rPr lang="en-US" sz="800" b="0" dirty="0" smtClean="0">
              <a:latin typeface="Arial" pitchFamily="34" charset="0"/>
              <a:cs typeface="Arial" pitchFamily="34" charset="0"/>
            </a:rPr>
            <a:t>Bambi Rodriguez</a:t>
          </a:r>
          <a:endParaRPr lang="en-US" sz="800" b="0" dirty="0">
            <a:latin typeface="Arial" pitchFamily="34" charset="0"/>
            <a:cs typeface="Arial" pitchFamily="34" charset="0"/>
          </a:endParaRPr>
        </a:p>
      </dgm:t>
    </dgm:pt>
    <dgm:pt modelId="{BBD55724-4C7E-40A2-B6BB-90B6C8B7ABAD}" type="parTrans" cxnId="{DE9844F0-AFA6-4086-A9CD-960239ED8FF0}">
      <dgm:prSet/>
      <dgm:spPr/>
      <dgm:t>
        <a:bodyPr/>
        <a:lstStyle/>
        <a:p>
          <a:endParaRPr lang="en-US"/>
        </a:p>
      </dgm:t>
    </dgm:pt>
    <dgm:pt modelId="{0C7F9D14-823A-4718-B28C-F9169A45F098}" type="sibTrans" cxnId="{DE9844F0-AFA6-4086-A9CD-960239ED8FF0}">
      <dgm:prSet/>
      <dgm:spPr/>
      <dgm:t>
        <a:bodyPr/>
        <a:lstStyle/>
        <a:p>
          <a:endParaRPr lang="en-US"/>
        </a:p>
      </dgm:t>
    </dgm:pt>
    <dgm:pt modelId="{0736F9BA-04AD-45DA-B1C6-EDD5FA73D765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800" b="1" dirty="0" smtClean="0">
              <a:latin typeface="Arial" pitchFamily="34" charset="0"/>
              <a:cs typeface="Arial" pitchFamily="34" charset="0"/>
            </a:rPr>
            <a:t>Senior Archaeologist/Tribal Historic Preservation Officer</a:t>
          </a:r>
        </a:p>
        <a:p>
          <a:r>
            <a:rPr lang="en-US" sz="800" b="0" dirty="0" smtClean="0">
              <a:latin typeface="Arial" pitchFamily="34" charset="0"/>
              <a:cs typeface="Arial" pitchFamily="34" charset="0"/>
            </a:rPr>
            <a:t>Carey Miller</a:t>
          </a:r>
          <a:endParaRPr lang="en-US" sz="800" b="0" dirty="0">
            <a:latin typeface="Arial" pitchFamily="34" charset="0"/>
            <a:cs typeface="Arial" pitchFamily="34" charset="0"/>
          </a:endParaRPr>
        </a:p>
      </dgm:t>
    </dgm:pt>
    <dgm:pt modelId="{4086F488-45B3-425C-A3FD-2B379ED3E296}" type="parTrans" cxnId="{DEF7ACE5-7111-4D93-8B11-A47CE0B287D3}">
      <dgm:prSet/>
      <dgm:spPr/>
      <dgm:t>
        <a:bodyPr/>
        <a:lstStyle/>
        <a:p>
          <a:endParaRPr lang="en-US"/>
        </a:p>
      </dgm:t>
    </dgm:pt>
    <dgm:pt modelId="{D3737190-2548-45AC-99CE-ED29D7749AF2}" type="sibTrans" cxnId="{DEF7ACE5-7111-4D93-8B11-A47CE0B287D3}">
      <dgm:prSet/>
      <dgm:spPr/>
      <dgm:t>
        <a:bodyPr/>
        <a:lstStyle/>
        <a:p>
          <a:endParaRPr lang="en-US"/>
        </a:p>
      </dgm:t>
    </dgm:pt>
    <dgm:pt modelId="{6CB6A969-7827-4E87-A018-FA4A277B45B5}">
      <dgm:prSet custT="1"/>
      <dgm:spPr/>
      <dgm:t>
        <a:bodyPr/>
        <a:lstStyle/>
        <a:p>
          <a:r>
            <a:rPr lang="en-US" sz="800" b="1" dirty="0" smtClean="0">
              <a:latin typeface="Arial" panose="020B0604020202020204" pitchFamily="34" charset="0"/>
              <a:cs typeface="Arial" panose="020B0604020202020204" pitchFamily="34" charset="0"/>
            </a:rPr>
            <a:t>Field Archaeologist</a:t>
          </a:r>
        </a:p>
        <a:p>
          <a:r>
            <a:rPr lang="en-US" sz="800" b="0" dirty="0" smtClean="0">
              <a:latin typeface="Arial" panose="020B0604020202020204" pitchFamily="34" charset="0"/>
              <a:cs typeface="Arial" panose="020B0604020202020204" pitchFamily="34" charset="0"/>
            </a:rPr>
            <a:t>[Vacant]</a:t>
          </a:r>
          <a:endParaRPr lang="en-US" sz="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11B5FF-6275-425D-B65A-A29A480A9424}" type="parTrans" cxnId="{A0776470-6B19-4B25-845F-D8868FB6E5C4}">
      <dgm:prSet/>
      <dgm:spPr/>
      <dgm:t>
        <a:bodyPr/>
        <a:lstStyle/>
        <a:p>
          <a:endParaRPr lang="en-US"/>
        </a:p>
      </dgm:t>
    </dgm:pt>
    <dgm:pt modelId="{18E004CF-7738-44FE-B2F6-A89A90496EEB}" type="sibTrans" cxnId="{A0776470-6B19-4B25-845F-D8868FB6E5C4}">
      <dgm:prSet/>
      <dgm:spPr/>
      <dgm:t>
        <a:bodyPr/>
        <a:lstStyle/>
        <a:p>
          <a:endParaRPr lang="en-US"/>
        </a:p>
      </dgm:t>
    </dgm:pt>
    <dgm:pt modelId="{AF009DC7-7E34-4093-88B4-424CADF2A07F}">
      <dgm:prSet custT="1"/>
      <dgm:spPr>
        <a:solidFill>
          <a:schemeClr val="bg1"/>
        </a:solidFill>
        <a:ln>
          <a:solidFill>
            <a:schemeClr val="bg1">
              <a:lumMod val="95000"/>
            </a:schemeClr>
          </a:solidFill>
        </a:ln>
      </dgm:spPr>
      <dgm:t>
        <a:bodyPr/>
        <a:lstStyle/>
        <a:p>
          <a:r>
            <a:rPr lang="en-US" sz="800" b="1" dirty="0" smtClean="0">
              <a:latin typeface="Arial" panose="020B0604020202020204" pitchFamily="34" charset="0"/>
              <a:cs typeface="Arial" panose="020B0604020202020204" pitchFamily="34" charset="0"/>
            </a:rPr>
            <a:t>Cultural Anthropologist/NAGPRA Coordinator</a:t>
          </a:r>
        </a:p>
        <a:p>
          <a:r>
            <a:rPr lang="en-US" sz="800" b="0" dirty="0" smtClean="0">
              <a:latin typeface="Arial" panose="020B0604020202020204" pitchFamily="34" charset="0"/>
              <a:cs typeface="Arial" panose="020B0604020202020204" pitchFamily="34" charset="0"/>
            </a:rPr>
            <a:t>Jennifer Karson </a:t>
          </a:r>
          <a:r>
            <a:rPr lang="en-US" sz="800" b="0" dirty="0" err="1" smtClean="0">
              <a:latin typeface="Arial" panose="020B0604020202020204" pitchFamily="34" charset="0"/>
              <a:cs typeface="Arial" panose="020B0604020202020204" pitchFamily="34" charset="0"/>
            </a:rPr>
            <a:t>Engum</a:t>
          </a:r>
          <a:endParaRPr lang="en-US" sz="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4CED66-E80E-4DE9-B3A7-8F3FFB5F2E91}" type="parTrans" cxnId="{81DE2A6C-F830-4329-B41A-EC6AB32BD9DB}">
      <dgm:prSet/>
      <dgm:spPr/>
      <dgm:t>
        <a:bodyPr/>
        <a:lstStyle/>
        <a:p>
          <a:endParaRPr lang="en-US"/>
        </a:p>
      </dgm:t>
    </dgm:pt>
    <dgm:pt modelId="{662C59D6-4C9F-480B-A3C2-ED7BD2EDF986}" type="sibTrans" cxnId="{81DE2A6C-F830-4329-B41A-EC6AB32BD9DB}">
      <dgm:prSet/>
      <dgm:spPr/>
      <dgm:t>
        <a:bodyPr/>
        <a:lstStyle/>
        <a:p>
          <a:endParaRPr lang="en-US"/>
        </a:p>
      </dgm:t>
    </dgm:pt>
    <dgm:pt modelId="{E690ABA2-F0D6-4C96-A67E-5E5F7A3C7DC8}">
      <dgm:prSet custT="1"/>
      <dgm:spPr>
        <a:solidFill>
          <a:schemeClr val="bg1"/>
        </a:solidFill>
        <a:ln>
          <a:solidFill>
            <a:schemeClr val="bg1">
              <a:lumMod val="95000"/>
            </a:schemeClr>
          </a:solidFill>
        </a:ln>
      </dgm:spPr>
      <dgm:t>
        <a:bodyPr/>
        <a:lstStyle/>
        <a:p>
          <a:r>
            <a:rPr lang="en-US" sz="800" b="1" dirty="0" smtClean="0">
              <a:latin typeface="Arial" panose="020B0604020202020204" pitchFamily="34" charset="0"/>
              <a:cs typeface="Arial" panose="020B0604020202020204" pitchFamily="34" charset="0"/>
            </a:rPr>
            <a:t>Oral History/NAGPRA Assistant</a:t>
          </a:r>
        </a:p>
        <a:p>
          <a:r>
            <a:rPr lang="en-US" sz="800" b="0" dirty="0" smtClean="0">
              <a:latin typeface="Arial" panose="020B0604020202020204" pitchFamily="34" charset="0"/>
              <a:cs typeface="Arial" panose="020B0604020202020204" pitchFamily="34" charset="0"/>
            </a:rPr>
            <a:t>Dara Williams-Worden</a:t>
          </a:r>
          <a:endParaRPr lang="en-US" sz="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66F798-DDA2-4533-BF19-6656F3C809EF}" type="parTrans" cxnId="{3BBBF86F-1836-4F0C-8921-34A93B5AECEA}">
      <dgm:prSet/>
      <dgm:spPr/>
      <dgm:t>
        <a:bodyPr/>
        <a:lstStyle/>
        <a:p>
          <a:endParaRPr lang="en-US"/>
        </a:p>
      </dgm:t>
    </dgm:pt>
    <dgm:pt modelId="{C3391369-C625-413F-8B4B-01FB79697E41}" type="sibTrans" cxnId="{3BBBF86F-1836-4F0C-8921-34A93B5AECEA}">
      <dgm:prSet/>
      <dgm:spPr/>
      <dgm:t>
        <a:bodyPr/>
        <a:lstStyle/>
        <a:p>
          <a:endParaRPr lang="en-US"/>
        </a:p>
      </dgm:t>
    </dgm:pt>
    <dgm:pt modelId="{895DC069-D903-466D-8A21-91AE6974F04B}">
      <dgm:prSet custT="1"/>
      <dgm:spPr/>
      <dgm:t>
        <a:bodyPr/>
        <a:lstStyle/>
        <a:p>
          <a:r>
            <a:rPr lang="en-US" sz="800" b="1" dirty="0" smtClean="0">
              <a:latin typeface="Arial" panose="020B0604020202020204" pitchFamily="34" charset="0"/>
              <a:cs typeface="Arial" panose="020B0604020202020204" pitchFamily="34" charset="0"/>
            </a:rPr>
            <a:t>Archaeologist</a:t>
          </a:r>
        </a:p>
        <a:p>
          <a:r>
            <a:rPr lang="en-US" sz="800" dirty="0" smtClean="0">
              <a:latin typeface="Arial" panose="020B0604020202020204" pitchFamily="34" charset="0"/>
              <a:cs typeface="Arial" panose="020B0604020202020204" pitchFamily="34" charset="0"/>
            </a:rPr>
            <a:t>Nathan May</a:t>
          </a:r>
          <a:endParaRPr lang="en-US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0A6CB2-0746-4EEB-B062-A5C3D0D9F283}" type="parTrans" cxnId="{6A070C1E-E34E-4562-B246-597D2DBEE27A}">
      <dgm:prSet/>
      <dgm:spPr/>
      <dgm:t>
        <a:bodyPr/>
        <a:lstStyle/>
        <a:p>
          <a:endParaRPr lang="en-US"/>
        </a:p>
      </dgm:t>
    </dgm:pt>
    <dgm:pt modelId="{D7A6B197-C8E8-46DC-B884-7AA4DCCBE726}" type="sibTrans" cxnId="{6A070C1E-E34E-4562-B246-597D2DBEE27A}">
      <dgm:prSet/>
      <dgm:spPr/>
      <dgm:t>
        <a:bodyPr/>
        <a:lstStyle/>
        <a:p>
          <a:endParaRPr lang="en-US"/>
        </a:p>
      </dgm:t>
    </dgm:pt>
    <dgm:pt modelId="{E76DF67B-81C6-4699-AE5B-2F3597A8A6DE}">
      <dgm:prSet custT="1"/>
      <dgm:spPr/>
      <dgm:t>
        <a:bodyPr/>
        <a:lstStyle/>
        <a:p>
          <a:r>
            <a:rPr lang="en-US" sz="800" b="1" dirty="0" smtClean="0">
              <a:latin typeface="Arial" panose="020B0604020202020204" pitchFamily="34" charset="0"/>
              <a:cs typeface="Arial" panose="020B0604020202020204" pitchFamily="34" charset="0"/>
            </a:rPr>
            <a:t>Archaeologist</a:t>
          </a:r>
        </a:p>
        <a:p>
          <a:r>
            <a:rPr lang="en-US" sz="800" b="0" dirty="0" smtClean="0">
              <a:latin typeface="Arial" panose="020B0604020202020204" pitchFamily="34" charset="0"/>
              <a:cs typeface="Arial" panose="020B0604020202020204" pitchFamily="34" charset="0"/>
            </a:rPr>
            <a:t>Kristen Teide</a:t>
          </a:r>
          <a:endParaRPr lang="en-US" sz="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34C363-00C7-4D79-BC7A-0EB2618535B8}" type="parTrans" cxnId="{6364F462-3CC9-47DE-B1D3-C3F6DC76897A}">
      <dgm:prSet/>
      <dgm:spPr/>
      <dgm:t>
        <a:bodyPr/>
        <a:lstStyle/>
        <a:p>
          <a:endParaRPr lang="en-US"/>
        </a:p>
      </dgm:t>
    </dgm:pt>
    <dgm:pt modelId="{66F5F281-F1BD-49B6-8DF7-FE1A15E47B0E}" type="sibTrans" cxnId="{6364F462-3CC9-47DE-B1D3-C3F6DC76897A}">
      <dgm:prSet/>
      <dgm:spPr/>
      <dgm:t>
        <a:bodyPr/>
        <a:lstStyle/>
        <a:p>
          <a:endParaRPr lang="en-US"/>
        </a:p>
      </dgm:t>
    </dgm:pt>
    <dgm:pt modelId="{00BD295D-3EB7-480B-A6DE-8D633BBA29A3}">
      <dgm:prSet custT="1"/>
      <dgm:spPr/>
      <dgm:t>
        <a:bodyPr/>
        <a:lstStyle/>
        <a:p>
          <a:r>
            <a:rPr lang="en-US" sz="800" b="1" dirty="0" smtClean="0">
              <a:latin typeface="Arial" panose="020B0604020202020204" pitchFamily="34" charset="0"/>
              <a:cs typeface="Arial" panose="020B0604020202020204" pitchFamily="34" charset="0"/>
            </a:rPr>
            <a:t>Archaeologist II</a:t>
          </a:r>
        </a:p>
        <a:p>
          <a:r>
            <a:rPr lang="en-US" sz="800" b="0" dirty="0" smtClean="0">
              <a:latin typeface="Arial" panose="020B0604020202020204" pitchFamily="34" charset="0"/>
              <a:cs typeface="Arial" panose="020B0604020202020204" pitchFamily="34" charset="0"/>
            </a:rPr>
            <a:t>[Vacant]</a:t>
          </a:r>
          <a:endParaRPr lang="en-US" sz="800" dirty="0"/>
        </a:p>
      </dgm:t>
    </dgm:pt>
    <dgm:pt modelId="{70FC7B6F-B3E6-4156-A34E-52FEBE9EA5A6}" type="parTrans" cxnId="{AFB4D271-0171-4FC6-91A5-98755E542A02}">
      <dgm:prSet/>
      <dgm:spPr/>
      <dgm:t>
        <a:bodyPr/>
        <a:lstStyle/>
        <a:p>
          <a:endParaRPr lang="en-US"/>
        </a:p>
      </dgm:t>
    </dgm:pt>
    <dgm:pt modelId="{B8B40757-CC28-434B-9E16-ECF7187C2B79}" type="sibTrans" cxnId="{AFB4D271-0171-4FC6-91A5-98755E542A02}">
      <dgm:prSet/>
      <dgm:spPr/>
      <dgm:t>
        <a:bodyPr/>
        <a:lstStyle/>
        <a:p>
          <a:endParaRPr lang="en-US"/>
        </a:p>
      </dgm:t>
    </dgm:pt>
    <dgm:pt modelId="{9DC71A7F-759B-40FC-8691-BD53CEFEFC7B}">
      <dgm:prSet custT="1"/>
      <dgm:spPr/>
      <dgm:t>
        <a:bodyPr/>
        <a:lstStyle/>
        <a:p>
          <a:r>
            <a:rPr lang="en-US" sz="800" b="1" dirty="0" smtClean="0">
              <a:latin typeface="Arial" panose="020B0604020202020204" pitchFamily="34" charset="0"/>
              <a:cs typeface="Arial" panose="020B0604020202020204" pitchFamily="34" charset="0"/>
            </a:rPr>
            <a:t>Oral History/NAGPRA Technician</a:t>
          </a:r>
        </a:p>
        <a:p>
          <a:r>
            <a:rPr lang="en-US" sz="800" b="0" smtClean="0">
              <a:latin typeface="Arial" panose="020B0604020202020204" pitchFamily="34" charset="0"/>
              <a:cs typeface="Arial" panose="020B0604020202020204" pitchFamily="34" charset="0"/>
            </a:rPr>
            <a:t>[Vacant]</a:t>
          </a:r>
          <a:endParaRPr lang="en-US" sz="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02A857-6F4E-4C31-9622-2A031FC35202}" type="parTrans" cxnId="{B01A4761-C4BD-4E50-A8EF-BE4DF2068799}">
      <dgm:prSet/>
      <dgm:spPr/>
      <dgm:t>
        <a:bodyPr/>
        <a:lstStyle/>
        <a:p>
          <a:endParaRPr lang="en-US"/>
        </a:p>
      </dgm:t>
    </dgm:pt>
    <dgm:pt modelId="{D13106C9-01DF-4CE8-B850-A85B6193A85C}" type="sibTrans" cxnId="{B01A4761-C4BD-4E50-A8EF-BE4DF2068799}">
      <dgm:prSet/>
      <dgm:spPr/>
      <dgm:t>
        <a:bodyPr/>
        <a:lstStyle/>
        <a:p>
          <a:endParaRPr lang="en-US"/>
        </a:p>
      </dgm:t>
    </dgm:pt>
    <dgm:pt modelId="{6E60289A-4F26-4F6C-B80E-BE173567B452}">
      <dgm:prSet custT="1"/>
      <dgm:spPr/>
      <dgm:t>
        <a:bodyPr/>
        <a:lstStyle/>
        <a:p>
          <a:r>
            <a:rPr lang="en-US" sz="800" b="1" dirty="0" smtClean="0">
              <a:latin typeface="Arial" panose="020B0604020202020204" pitchFamily="34" charset="0"/>
              <a:cs typeface="Arial" panose="020B0604020202020204" pitchFamily="34" charset="0"/>
            </a:rPr>
            <a:t>Archaeologist</a:t>
          </a:r>
        </a:p>
        <a:p>
          <a:r>
            <a:rPr lang="en-US" sz="800" dirty="0" smtClean="0">
              <a:latin typeface="Arial" panose="020B0604020202020204" pitchFamily="34" charset="0"/>
              <a:cs typeface="Arial" panose="020B0604020202020204" pitchFamily="34" charset="0"/>
            </a:rPr>
            <a:t>[Vacant]</a:t>
          </a:r>
          <a:endParaRPr lang="en-US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B29CCD-1D35-479B-AF92-A5620A85DA5B}" type="sibTrans" cxnId="{7F301C81-5486-4D61-9A44-8CC7A162DAB3}">
      <dgm:prSet/>
      <dgm:spPr/>
      <dgm:t>
        <a:bodyPr/>
        <a:lstStyle/>
        <a:p>
          <a:endParaRPr lang="en-US"/>
        </a:p>
      </dgm:t>
    </dgm:pt>
    <dgm:pt modelId="{D515763D-8CA1-48D3-BFA0-7FDB641BA7D8}" type="parTrans" cxnId="{7F301C81-5486-4D61-9A44-8CC7A162DAB3}">
      <dgm:prSet/>
      <dgm:spPr/>
      <dgm:t>
        <a:bodyPr/>
        <a:lstStyle/>
        <a:p>
          <a:endParaRPr lang="en-US"/>
        </a:p>
      </dgm:t>
    </dgm:pt>
    <dgm:pt modelId="{D5BCBF39-B302-487C-98FB-589F343283A9}">
      <dgm:prSet custT="1"/>
      <dgm:spPr/>
      <dgm:t>
        <a:bodyPr/>
        <a:lstStyle/>
        <a:p>
          <a:r>
            <a:rPr lang="en-US" sz="800" b="1" dirty="0" smtClean="0">
              <a:latin typeface="Arial" panose="020B0604020202020204" pitchFamily="34" charset="0"/>
              <a:cs typeface="Arial" panose="020B0604020202020204" pitchFamily="34" charset="0"/>
            </a:rPr>
            <a:t>Archaeologist II</a:t>
          </a:r>
        </a:p>
        <a:p>
          <a:r>
            <a:rPr lang="en-US" sz="800" b="0" dirty="0" smtClean="0">
              <a:latin typeface="Arial" panose="020B0604020202020204" pitchFamily="34" charset="0"/>
              <a:cs typeface="Arial" panose="020B0604020202020204" pitchFamily="34" charset="0"/>
            </a:rPr>
            <a:t>Ashley Morton</a:t>
          </a:r>
          <a:endParaRPr lang="en-US" sz="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1692C2-CC9A-463C-AF4E-8B573BEB270B}" type="sibTrans" cxnId="{D423CE30-834D-41CB-8785-B8325E9D3D3E}">
      <dgm:prSet/>
      <dgm:spPr/>
      <dgm:t>
        <a:bodyPr/>
        <a:lstStyle/>
        <a:p>
          <a:endParaRPr lang="en-US"/>
        </a:p>
      </dgm:t>
    </dgm:pt>
    <dgm:pt modelId="{DC67E3B4-2CE5-4E4F-BEAF-59F4D0729F69}" type="parTrans" cxnId="{D423CE30-834D-41CB-8785-B8325E9D3D3E}">
      <dgm:prSet/>
      <dgm:spPr/>
      <dgm:t>
        <a:bodyPr/>
        <a:lstStyle/>
        <a:p>
          <a:endParaRPr lang="en-US"/>
        </a:p>
      </dgm:t>
    </dgm:pt>
    <dgm:pt modelId="{4A83F282-A931-4476-98D9-3E6894128CC8}" type="asst">
      <dgm:prSet custT="1"/>
      <dgm:spPr/>
      <dgm:t>
        <a:bodyPr/>
        <a:lstStyle/>
        <a:p>
          <a:r>
            <a:rPr lang="en-US" sz="800" b="1" dirty="0" smtClean="0">
              <a:latin typeface="Arial" panose="020B0604020202020204" pitchFamily="34" charset="0"/>
              <a:cs typeface="Arial" panose="020B0604020202020204" pitchFamily="34" charset="0"/>
            </a:rPr>
            <a:t>Assistant Field Director</a:t>
          </a:r>
        </a:p>
        <a:p>
          <a:r>
            <a:rPr lang="en-US" sz="800" b="0" dirty="0" smtClean="0">
              <a:latin typeface="Arial" panose="020B0604020202020204" pitchFamily="34" charset="0"/>
              <a:cs typeface="Arial" panose="020B0604020202020204" pitchFamily="34" charset="0"/>
            </a:rPr>
            <a:t>Arthur </a:t>
          </a:r>
          <a:r>
            <a:rPr lang="en-US" sz="800" b="0" dirty="0" err="1" smtClean="0">
              <a:latin typeface="Arial" panose="020B0604020202020204" pitchFamily="34" charset="0"/>
              <a:cs typeface="Arial" panose="020B0604020202020204" pitchFamily="34" charset="0"/>
            </a:rPr>
            <a:t>VanPelt</a:t>
          </a:r>
          <a:endParaRPr lang="en-US" sz="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B4C114-E0D2-4220-B4A3-33059BB21601}" type="parTrans" cxnId="{E591C2B7-750E-4646-AEB9-33C80983BBC6}">
      <dgm:prSet/>
      <dgm:spPr/>
      <dgm:t>
        <a:bodyPr/>
        <a:lstStyle/>
        <a:p>
          <a:endParaRPr lang="en-US"/>
        </a:p>
      </dgm:t>
    </dgm:pt>
    <dgm:pt modelId="{7DB7E9AF-B1DE-4737-AC1F-247191F0A73A}" type="sibTrans" cxnId="{E591C2B7-750E-4646-AEB9-33C80983BBC6}">
      <dgm:prSet/>
      <dgm:spPr/>
      <dgm:t>
        <a:bodyPr/>
        <a:lstStyle/>
        <a:p>
          <a:endParaRPr lang="en-US"/>
        </a:p>
      </dgm:t>
    </dgm:pt>
    <dgm:pt modelId="{16D9E0AC-A495-40E7-B928-B11F3EC296FB}">
      <dgm:prSet custT="1"/>
      <dgm:spPr/>
      <dgm:t>
        <a:bodyPr/>
        <a:lstStyle/>
        <a:p>
          <a:r>
            <a:rPr lang="en-US" sz="800" b="1" dirty="0" smtClean="0">
              <a:latin typeface="Arial" panose="020B0604020202020204" pitchFamily="34" charset="0"/>
              <a:cs typeface="Arial" panose="020B0604020202020204" pitchFamily="34" charset="0"/>
            </a:rPr>
            <a:t>Archaeological Field Technician II</a:t>
          </a:r>
        </a:p>
        <a:p>
          <a:r>
            <a:rPr lang="en-US" sz="800" b="0" dirty="0" smtClean="0">
              <a:latin typeface="Arial" panose="020B0604020202020204" pitchFamily="34" charset="0"/>
              <a:cs typeface="Arial" panose="020B0604020202020204" pitchFamily="34" charset="0"/>
            </a:rPr>
            <a:t>Shari Sheoships</a:t>
          </a:r>
          <a:endParaRPr lang="en-US" sz="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0BAEFE-E416-4B76-8667-3D097DBCD0A8}" type="parTrans" cxnId="{E61DE6B4-5F5C-4824-82D3-F6A386DEF8C6}">
      <dgm:prSet/>
      <dgm:spPr/>
      <dgm:t>
        <a:bodyPr/>
        <a:lstStyle/>
        <a:p>
          <a:endParaRPr lang="en-US"/>
        </a:p>
      </dgm:t>
    </dgm:pt>
    <dgm:pt modelId="{D5A262FB-792F-4264-A594-D17DDF47B77B}" type="sibTrans" cxnId="{E61DE6B4-5F5C-4824-82D3-F6A386DEF8C6}">
      <dgm:prSet/>
      <dgm:spPr/>
      <dgm:t>
        <a:bodyPr/>
        <a:lstStyle/>
        <a:p>
          <a:endParaRPr lang="en-US"/>
        </a:p>
      </dgm:t>
    </dgm:pt>
    <dgm:pt modelId="{61452BC2-DF55-4A4B-A76F-BA9622B44EC9}">
      <dgm:prSet custT="1"/>
      <dgm:spPr/>
      <dgm:t>
        <a:bodyPr/>
        <a:lstStyle/>
        <a:p>
          <a:r>
            <a:rPr lang="en-US" sz="800" b="1" dirty="0" smtClean="0">
              <a:latin typeface="Arial" panose="020B0604020202020204" pitchFamily="34" charset="0"/>
              <a:cs typeface="Arial" panose="020B0604020202020204" pitchFamily="34" charset="0"/>
            </a:rPr>
            <a:t>Archaeological Field Technician</a:t>
          </a:r>
        </a:p>
        <a:p>
          <a:r>
            <a:rPr lang="en-US" sz="800" b="0" dirty="0" smtClean="0">
              <a:latin typeface="Arial" panose="020B0604020202020204" pitchFamily="34" charset="0"/>
              <a:cs typeface="Arial" panose="020B0604020202020204" pitchFamily="34" charset="0"/>
            </a:rPr>
            <a:t>Bobby </a:t>
          </a:r>
          <a:r>
            <a:rPr lang="en-US" sz="800" b="0" dirty="0" err="1" smtClean="0">
              <a:latin typeface="Arial" panose="020B0604020202020204" pitchFamily="34" charset="0"/>
              <a:cs typeface="Arial" panose="020B0604020202020204" pitchFamily="34" charset="0"/>
            </a:rPr>
            <a:t>VanPelt</a:t>
          </a:r>
          <a:endParaRPr lang="en-US" sz="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165BAB-4510-4927-9699-069B6C2D927E}" type="parTrans" cxnId="{76A0DF11-0711-4B3B-847E-58031D686514}">
      <dgm:prSet/>
      <dgm:spPr/>
      <dgm:t>
        <a:bodyPr/>
        <a:lstStyle/>
        <a:p>
          <a:endParaRPr lang="en-US"/>
        </a:p>
      </dgm:t>
    </dgm:pt>
    <dgm:pt modelId="{AD091291-BA61-4760-97B6-F270D82BB6EF}" type="sibTrans" cxnId="{76A0DF11-0711-4B3B-847E-58031D686514}">
      <dgm:prSet/>
      <dgm:spPr/>
      <dgm:t>
        <a:bodyPr/>
        <a:lstStyle/>
        <a:p>
          <a:endParaRPr lang="en-US"/>
        </a:p>
      </dgm:t>
    </dgm:pt>
    <dgm:pt modelId="{F7642FE4-E581-47A4-8A87-8B361441890C}">
      <dgm:prSet custT="1"/>
      <dgm:spPr/>
      <dgm:t>
        <a:bodyPr/>
        <a:lstStyle/>
        <a:p>
          <a:r>
            <a:rPr lang="en-US" sz="800" b="1" dirty="0" smtClean="0">
              <a:latin typeface="Arial" panose="020B0604020202020204" pitchFamily="34" charset="0"/>
              <a:cs typeface="Arial" panose="020B0604020202020204" pitchFamily="34" charset="0"/>
            </a:rPr>
            <a:t>Archaeological Field Technician Trainee</a:t>
          </a:r>
        </a:p>
        <a:p>
          <a:r>
            <a:rPr lang="en-US" sz="800" b="0" dirty="0" smtClean="0">
              <a:latin typeface="Arial" panose="020B0604020202020204" pitchFamily="34" charset="0"/>
              <a:cs typeface="Arial" panose="020B0604020202020204" pitchFamily="34" charset="0"/>
            </a:rPr>
            <a:t>Joshua Barkley</a:t>
          </a:r>
          <a:endParaRPr lang="en-US" sz="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1B75B0-9B84-4FD8-A31E-4AF964F300F7}" type="parTrans" cxnId="{BAA17E1A-646D-4ABC-9C4F-2ABCAB7A6174}">
      <dgm:prSet/>
      <dgm:spPr/>
      <dgm:t>
        <a:bodyPr/>
        <a:lstStyle/>
        <a:p>
          <a:endParaRPr lang="en-US"/>
        </a:p>
      </dgm:t>
    </dgm:pt>
    <dgm:pt modelId="{BD3D2878-0742-4381-9ADB-C3D0708BE088}" type="sibTrans" cxnId="{BAA17E1A-646D-4ABC-9C4F-2ABCAB7A6174}">
      <dgm:prSet/>
      <dgm:spPr/>
      <dgm:t>
        <a:bodyPr/>
        <a:lstStyle/>
        <a:p>
          <a:endParaRPr lang="en-US"/>
        </a:p>
      </dgm:t>
    </dgm:pt>
    <dgm:pt modelId="{677AB4C9-7F0E-4B1E-9B9F-2C3F3D358A2E}">
      <dgm:prSet custT="1"/>
      <dgm:spPr/>
      <dgm:t>
        <a:bodyPr/>
        <a:lstStyle/>
        <a:p>
          <a:r>
            <a:rPr lang="en-US" sz="800" b="1" dirty="0" smtClean="0">
              <a:latin typeface="Arial" panose="020B0604020202020204" pitchFamily="34" charset="0"/>
              <a:cs typeface="Arial" panose="020B0604020202020204" pitchFamily="34" charset="0"/>
            </a:rPr>
            <a:t>Outreach &amp; Education Specialist</a:t>
          </a:r>
        </a:p>
        <a:p>
          <a:r>
            <a:rPr lang="en-US" sz="800" b="0" dirty="0" err="1" smtClean="0">
              <a:latin typeface="Arial" panose="020B0604020202020204" pitchFamily="34" charset="0"/>
              <a:cs typeface="Arial" panose="020B0604020202020204" pitchFamily="34" charset="0"/>
            </a:rPr>
            <a:t>Wenix</a:t>
          </a:r>
          <a:r>
            <a:rPr lang="en-US" sz="800" b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800" b="0" dirty="0" err="1" smtClean="0">
              <a:latin typeface="Arial" panose="020B0604020202020204" pitchFamily="34" charset="0"/>
              <a:cs typeface="Arial" panose="020B0604020202020204" pitchFamily="34" charset="0"/>
            </a:rPr>
            <a:t>RedElk</a:t>
          </a:r>
          <a:endParaRPr lang="en-US" sz="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511645-A13B-4872-99CD-C8EC7D7357DA}" type="parTrans" cxnId="{C7D51F24-E7A7-45D8-A330-8DE9636E9A5F}">
      <dgm:prSet/>
      <dgm:spPr/>
      <dgm:t>
        <a:bodyPr/>
        <a:lstStyle/>
        <a:p>
          <a:endParaRPr lang="en-US"/>
        </a:p>
      </dgm:t>
    </dgm:pt>
    <dgm:pt modelId="{38515926-BE17-4E20-B1FD-4D62F07676AC}" type="sibTrans" cxnId="{C7D51F24-E7A7-45D8-A330-8DE9636E9A5F}">
      <dgm:prSet/>
      <dgm:spPr/>
      <dgm:t>
        <a:bodyPr/>
        <a:lstStyle/>
        <a:p>
          <a:endParaRPr lang="en-US"/>
        </a:p>
      </dgm:t>
    </dgm:pt>
    <dgm:pt modelId="{332E589A-99E7-4362-A09A-6389312DB659}">
      <dgm:prSet custT="1"/>
      <dgm:spPr/>
      <dgm:t>
        <a:bodyPr/>
        <a:lstStyle/>
        <a:p>
          <a:r>
            <a:rPr lang="en-US" sz="800" b="1" dirty="0" smtClean="0">
              <a:latin typeface="Arial" panose="020B0604020202020204" pitchFamily="34" charset="0"/>
              <a:cs typeface="Arial" panose="020B0604020202020204" pitchFamily="34" charset="0"/>
            </a:rPr>
            <a:t>Outreach &amp; Education Assistant</a:t>
          </a:r>
        </a:p>
        <a:p>
          <a:r>
            <a:rPr lang="en-US" sz="800" b="0" dirty="0" smtClean="0">
              <a:latin typeface="Arial" panose="020B0604020202020204" pitchFamily="34" charset="0"/>
              <a:cs typeface="Arial" panose="020B0604020202020204" pitchFamily="34" charset="0"/>
            </a:rPr>
            <a:t>[Vacant]</a:t>
          </a:r>
          <a:endParaRPr lang="en-US" sz="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5F44BF-A7CD-4E6D-B304-8B6A2C80AC67}" type="parTrans" cxnId="{22BF45AA-D69C-4B4F-831C-87A83915B346}">
      <dgm:prSet/>
      <dgm:spPr/>
      <dgm:t>
        <a:bodyPr/>
        <a:lstStyle/>
        <a:p>
          <a:endParaRPr lang="en-US"/>
        </a:p>
      </dgm:t>
    </dgm:pt>
    <dgm:pt modelId="{5DA00ADC-DBD0-44DD-8E20-05DF824E14E9}" type="sibTrans" cxnId="{22BF45AA-D69C-4B4F-831C-87A83915B346}">
      <dgm:prSet/>
      <dgm:spPr/>
      <dgm:t>
        <a:bodyPr/>
        <a:lstStyle/>
        <a:p>
          <a:endParaRPr lang="en-US"/>
        </a:p>
      </dgm:t>
    </dgm:pt>
    <dgm:pt modelId="{7B421135-D17C-4386-82F9-96AB699648BA}" type="asst">
      <dgm:prSet custT="1"/>
      <dgm:spPr/>
      <dgm:t>
        <a:bodyPr/>
        <a:lstStyle/>
        <a:p>
          <a:r>
            <a:rPr lang="en-US" sz="800" b="1" dirty="0" smtClean="0">
              <a:latin typeface="Arial" panose="020B0604020202020204" pitchFamily="34" charset="0"/>
              <a:cs typeface="Arial" panose="020B0604020202020204" pitchFamily="34" charset="0"/>
            </a:rPr>
            <a:t>Senior Archaeologist</a:t>
          </a:r>
        </a:p>
        <a:p>
          <a:r>
            <a:rPr lang="en-US" sz="800" b="0" dirty="0" smtClean="0">
              <a:latin typeface="Arial" panose="020B0604020202020204" pitchFamily="34" charset="0"/>
              <a:cs typeface="Arial" panose="020B0604020202020204" pitchFamily="34" charset="0"/>
            </a:rPr>
            <a:t>Catherine Dickson</a:t>
          </a:r>
          <a:endParaRPr lang="en-US" sz="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E18F7E-18C2-4182-BBDE-53A1C3EAA1F0}" type="parTrans" cxnId="{B6BE4171-DAD1-4499-9FF4-6E734639ECCF}">
      <dgm:prSet/>
      <dgm:spPr/>
      <dgm:t>
        <a:bodyPr/>
        <a:lstStyle/>
        <a:p>
          <a:endParaRPr lang="en-US"/>
        </a:p>
      </dgm:t>
    </dgm:pt>
    <dgm:pt modelId="{6A645798-9E87-4146-BB99-8CA5D89BE7D7}" type="sibTrans" cxnId="{B6BE4171-DAD1-4499-9FF4-6E734639ECCF}">
      <dgm:prSet/>
      <dgm:spPr/>
      <dgm:t>
        <a:bodyPr/>
        <a:lstStyle/>
        <a:p>
          <a:endParaRPr lang="en-US"/>
        </a:p>
      </dgm:t>
    </dgm:pt>
    <dgm:pt modelId="{3D00A7A4-5FD9-49CC-94C8-881538FDF868}">
      <dgm:prSet custT="1"/>
      <dgm:spPr/>
      <dgm:t>
        <a:bodyPr/>
        <a:lstStyle/>
        <a:p>
          <a:r>
            <a:rPr lang="en-US" sz="800" b="1" dirty="0" smtClean="0">
              <a:latin typeface="Arial" panose="020B0604020202020204" pitchFamily="34" charset="0"/>
              <a:cs typeface="Arial" panose="020B0604020202020204" pitchFamily="34" charset="0"/>
            </a:rPr>
            <a:t>Archaeologist II (P/T)</a:t>
          </a:r>
        </a:p>
        <a:p>
          <a:r>
            <a:rPr lang="en-US" sz="800" b="0" dirty="0" smtClean="0">
              <a:latin typeface="Arial" panose="020B0604020202020204" pitchFamily="34" charset="0"/>
              <a:cs typeface="Arial" panose="020B0604020202020204" pitchFamily="34" charset="0"/>
            </a:rPr>
            <a:t>Shawn Steinmetz</a:t>
          </a:r>
          <a:endParaRPr lang="en-US" sz="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F8BE4F-1215-4206-AB31-6D1030F76317}" type="parTrans" cxnId="{D11B00DE-96DD-4282-A93D-0310C972987D}">
      <dgm:prSet/>
      <dgm:spPr/>
      <dgm:t>
        <a:bodyPr/>
        <a:lstStyle/>
        <a:p>
          <a:endParaRPr lang="en-US"/>
        </a:p>
      </dgm:t>
    </dgm:pt>
    <dgm:pt modelId="{933F0E86-B890-4754-AB6D-37BA35DA2399}" type="sibTrans" cxnId="{D11B00DE-96DD-4282-A93D-0310C972987D}">
      <dgm:prSet/>
      <dgm:spPr/>
      <dgm:t>
        <a:bodyPr/>
        <a:lstStyle/>
        <a:p>
          <a:endParaRPr lang="en-US"/>
        </a:p>
      </dgm:t>
    </dgm:pt>
    <dgm:pt modelId="{BA00167D-30E1-4167-8A51-0DB0753A217F}" type="asst">
      <dgm:prSet custT="1"/>
      <dgm:spPr/>
      <dgm:t>
        <a:bodyPr/>
        <a:lstStyle/>
        <a:p>
          <a:r>
            <a:rPr lang="en-US" sz="800" b="1" dirty="0" smtClean="0">
              <a:latin typeface="Arial" panose="020B0604020202020204" pitchFamily="34" charset="0"/>
              <a:cs typeface="Arial" panose="020B0604020202020204" pitchFamily="34" charset="0"/>
            </a:rPr>
            <a:t>Field Director</a:t>
          </a:r>
        </a:p>
        <a:p>
          <a:r>
            <a:rPr lang="en-US" sz="800" b="0" dirty="0" smtClean="0">
              <a:latin typeface="Arial" panose="020B0604020202020204" pitchFamily="34" charset="0"/>
              <a:cs typeface="Arial" panose="020B0604020202020204" pitchFamily="34" charset="0"/>
            </a:rPr>
            <a:t>Julius Patrick</a:t>
          </a:r>
          <a:endParaRPr lang="en-US" sz="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EAD013-ACED-46AF-8099-333647F62ABA}" type="parTrans" cxnId="{55E49E3D-9141-44D1-80E3-20B045C3C571}">
      <dgm:prSet/>
      <dgm:spPr/>
      <dgm:t>
        <a:bodyPr/>
        <a:lstStyle/>
        <a:p>
          <a:endParaRPr lang="en-US"/>
        </a:p>
      </dgm:t>
    </dgm:pt>
    <dgm:pt modelId="{6426954E-1A7B-485F-8168-C32935B345D3}" type="sibTrans" cxnId="{55E49E3D-9141-44D1-80E3-20B045C3C571}">
      <dgm:prSet/>
      <dgm:spPr/>
      <dgm:t>
        <a:bodyPr/>
        <a:lstStyle/>
        <a:p>
          <a:endParaRPr lang="en-US"/>
        </a:p>
      </dgm:t>
    </dgm:pt>
    <dgm:pt modelId="{78ED7BD1-75E6-42A1-90DF-8D2DA59DD8D3}" type="pres">
      <dgm:prSet presAssocID="{1DCB1C79-BD9C-48E5-802E-26D89B12C10C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F2955B4-536A-4497-9322-D3075B27C6F2}" type="pres">
      <dgm:prSet presAssocID="{08D7A5C7-2E4F-454E-9B7C-410718AB3796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76B7D7F-B232-4A2B-A600-CAEDB5FB0F7C}" type="pres">
      <dgm:prSet presAssocID="{08D7A5C7-2E4F-454E-9B7C-410718AB3796}" presName="rootComposite1" presStyleCnt="0"/>
      <dgm:spPr/>
      <dgm:t>
        <a:bodyPr/>
        <a:lstStyle/>
        <a:p>
          <a:endParaRPr lang="en-US"/>
        </a:p>
      </dgm:t>
    </dgm:pt>
    <dgm:pt modelId="{A731CE7A-F6A5-4683-9378-487E45B4E26D}" type="pres">
      <dgm:prSet presAssocID="{08D7A5C7-2E4F-454E-9B7C-410718AB3796}" presName="rootText1" presStyleLbl="node0" presStyleIdx="0" presStyleCnt="1" custScaleX="191656" custScaleY="1510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9649B6-50DB-464E-92BD-EE1453CAF73B}" type="pres">
      <dgm:prSet presAssocID="{08D7A5C7-2E4F-454E-9B7C-410718AB379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CC62319-0038-44A2-9B2B-379846CF2D73}" type="pres">
      <dgm:prSet presAssocID="{08D7A5C7-2E4F-454E-9B7C-410718AB3796}" presName="hierChild2" presStyleCnt="0"/>
      <dgm:spPr/>
      <dgm:t>
        <a:bodyPr/>
        <a:lstStyle/>
        <a:p>
          <a:endParaRPr lang="en-US"/>
        </a:p>
      </dgm:t>
    </dgm:pt>
    <dgm:pt modelId="{DD805044-C9C2-442C-AF37-7376FCB542F3}" type="pres">
      <dgm:prSet presAssocID="{4086F488-45B3-425C-A3FD-2B379ED3E296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DE1DA28-084E-4949-8192-F9382EB1476C}" type="pres">
      <dgm:prSet presAssocID="{0736F9BA-04AD-45DA-B1C6-EDD5FA73D765}" presName="hierRoot2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31BBC225-C2C9-4542-BA6C-4FBA4934ADDB}" type="pres">
      <dgm:prSet presAssocID="{0736F9BA-04AD-45DA-B1C6-EDD5FA73D765}" presName="rootComposite" presStyleCnt="0"/>
      <dgm:spPr/>
      <dgm:t>
        <a:bodyPr/>
        <a:lstStyle/>
        <a:p>
          <a:endParaRPr lang="en-US"/>
        </a:p>
      </dgm:t>
    </dgm:pt>
    <dgm:pt modelId="{4238BCBD-944F-4FD9-8136-BA61AE6E92B2}" type="pres">
      <dgm:prSet presAssocID="{0736F9BA-04AD-45DA-B1C6-EDD5FA73D765}" presName="rootText" presStyleLbl="node2" presStyleIdx="0" presStyleCnt="2" custScaleX="396641" custScaleY="1254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EFC46C-7A43-4709-BC46-40266BBE6A93}" type="pres">
      <dgm:prSet presAssocID="{0736F9BA-04AD-45DA-B1C6-EDD5FA73D765}" presName="rootConnector" presStyleLbl="node2" presStyleIdx="0" presStyleCnt="2"/>
      <dgm:spPr/>
      <dgm:t>
        <a:bodyPr/>
        <a:lstStyle/>
        <a:p>
          <a:endParaRPr lang="en-US"/>
        </a:p>
      </dgm:t>
    </dgm:pt>
    <dgm:pt modelId="{02029070-28B6-435B-B235-A159573A7004}" type="pres">
      <dgm:prSet presAssocID="{0736F9BA-04AD-45DA-B1C6-EDD5FA73D765}" presName="hierChild4" presStyleCnt="0"/>
      <dgm:spPr/>
      <dgm:t>
        <a:bodyPr/>
        <a:lstStyle/>
        <a:p>
          <a:endParaRPr lang="en-US"/>
        </a:p>
      </dgm:t>
    </dgm:pt>
    <dgm:pt modelId="{0BD1CC45-E452-4DBB-89CF-A1EC6DBBC02B}" type="pres">
      <dgm:prSet presAssocID="{3911B5FF-6275-425D-B65A-A29A480A9424}" presName="Name35" presStyleLbl="parChTrans1D3" presStyleIdx="0" presStyleCnt="11"/>
      <dgm:spPr/>
      <dgm:t>
        <a:bodyPr/>
        <a:lstStyle/>
        <a:p>
          <a:endParaRPr lang="en-US"/>
        </a:p>
      </dgm:t>
    </dgm:pt>
    <dgm:pt modelId="{8C85099C-205E-42F0-95DA-3544A7F2D77D}" type="pres">
      <dgm:prSet presAssocID="{6CB6A969-7827-4E87-A018-FA4A277B45B5}" presName="hierRoot2" presStyleCnt="0">
        <dgm:presLayoutVars>
          <dgm:hierBranch val="init"/>
        </dgm:presLayoutVars>
      </dgm:prSet>
      <dgm:spPr/>
    </dgm:pt>
    <dgm:pt modelId="{A5C09162-8989-4975-8AF1-5A5D666A8F75}" type="pres">
      <dgm:prSet presAssocID="{6CB6A969-7827-4E87-A018-FA4A277B45B5}" presName="rootComposite" presStyleCnt="0"/>
      <dgm:spPr/>
    </dgm:pt>
    <dgm:pt modelId="{B08CA6AA-FC8A-4DE3-9CD0-2997B96DE11D}" type="pres">
      <dgm:prSet presAssocID="{6CB6A969-7827-4E87-A018-FA4A277B45B5}" presName="rootText" presStyleLbl="node3" presStyleIdx="0" presStyleCnt="10" custScaleX="1723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E88D4D-2D96-47A0-8751-317ECE2C3FAE}" type="pres">
      <dgm:prSet presAssocID="{6CB6A969-7827-4E87-A018-FA4A277B45B5}" presName="rootConnector" presStyleLbl="node3" presStyleIdx="0" presStyleCnt="10"/>
      <dgm:spPr/>
      <dgm:t>
        <a:bodyPr/>
        <a:lstStyle/>
        <a:p>
          <a:endParaRPr lang="en-US"/>
        </a:p>
      </dgm:t>
    </dgm:pt>
    <dgm:pt modelId="{C481EC8F-B9DB-4681-8128-DC443D6CC1AA}" type="pres">
      <dgm:prSet presAssocID="{6CB6A969-7827-4E87-A018-FA4A277B45B5}" presName="hierChild4" presStyleCnt="0"/>
      <dgm:spPr/>
    </dgm:pt>
    <dgm:pt modelId="{08FB9A03-55ED-4BEF-96BC-7FBAC12177B1}" type="pres">
      <dgm:prSet presAssocID="{6CB6A969-7827-4E87-A018-FA4A277B45B5}" presName="hierChild5" presStyleCnt="0"/>
      <dgm:spPr/>
    </dgm:pt>
    <dgm:pt modelId="{C2AB4C0C-A93F-4B96-9139-055395398F52}" type="pres">
      <dgm:prSet presAssocID="{98EAD013-ACED-46AF-8099-333647F62ABA}" presName="Name111" presStyleLbl="parChTrans1D4" presStyleIdx="0" presStyleCnt="6"/>
      <dgm:spPr/>
      <dgm:t>
        <a:bodyPr/>
        <a:lstStyle/>
        <a:p>
          <a:endParaRPr lang="en-US"/>
        </a:p>
      </dgm:t>
    </dgm:pt>
    <dgm:pt modelId="{3D1FBCA1-846F-456C-85EC-4E8D7482BB97}" type="pres">
      <dgm:prSet presAssocID="{BA00167D-30E1-4167-8A51-0DB0753A217F}" presName="hierRoot3" presStyleCnt="0">
        <dgm:presLayoutVars>
          <dgm:hierBranch val="init"/>
        </dgm:presLayoutVars>
      </dgm:prSet>
      <dgm:spPr/>
    </dgm:pt>
    <dgm:pt modelId="{D47A3459-C3C8-40F7-BA63-7C787A69E989}" type="pres">
      <dgm:prSet presAssocID="{BA00167D-30E1-4167-8A51-0DB0753A217F}" presName="rootComposite3" presStyleCnt="0"/>
      <dgm:spPr/>
    </dgm:pt>
    <dgm:pt modelId="{55B7CAF2-46D9-4199-9D71-C61058713DDC}" type="pres">
      <dgm:prSet presAssocID="{BA00167D-30E1-4167-8A51-0DB0753A217F}" presName="rootText3" presStyleLbl="asst3" presStyleIdx="0" presStyleCnt="2" custScaleX="1441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C025E6-18AB-4CE6-AD17-7F9F7C269D0C}" type="pres">
      <dgm:prSet presAssocID="{BA00167D-30E1-4167-8A51-0DB0753A217F}" presName="rootConnector3" presStyleLbl="asst3" presStyleIdx="0" presStyleCnt="2"/>
      <dgm:spPr/>
      <dgm:t>
        <a:bodyPr/>
        <a:lstStyle/>
        <a:p>
          <a:endParaRPr lang="en-US"/>
        </a:p>
      </dgm:t>
    </dgm:pt>
    <dgm:pt modelId="{246E5AC7-18E1-446C-8C43-51EFCAD395A6}" type="pres">
      <dgm:prSet presAssocID="{BA00167D-30E1-4167-8A51-0DB0753A217F}" presName="hierChild6" presStyleCnt="0"/>
      <dgm:spPr/>
    </dgm:pt>
    <dgm:pt modelId="{3E994F7F-F838-41C9-A91E-A8F4E39246D5}" type="pres">
      <dgm:prSet presAssocID="{BA00167D-30E1-4167-8A51-0DB0753A217F}" presName="hierChild7" presStyleCnt="0"/>
      <dgm:spPr/>
    </dgm:pt>
    <dgm:pt modelId="{4C2EF7E1-1684-4009-8809-B0E30716709A}" type="pres">
      <dgm:prSet presAssocID="{9EB4C114-E0D2-4220-B4A3-33059BB21601}" presName="Name111" presStyleLbl="parChTrans1D4" presStyleIdx="1" presStyleCnt="6"/>
      <dgm:spPr/>
      <dgm:t>
        <a:bodyPr/>
        <a:lstStyle/>
        <a:p>
          <a:endParaRPr lang="en-US"/>
        </a:p>
      </dgm:t>
    </dgm:pt>
    <dgm:pt modelId="{3CBA9956-A09D-4CA2-AF89-E9DC8A99F19E}" type="pres">
      <dgm:prSet presAssocID="{4A83F282-A931-4476-98D9-3E6894128CC8}" presName="hierRoot3" presStyleCnt="0">
        <dgm:presLayoutVars>
          <dgm:hierBranch val="init"/>
        </dgm:presLayoutVars>
      </dgm:prSet>
      <dgm:spPr/>
    </dgm:pt>
    <dgm:pt modelId="{63287426-CD22-4665-920A-70CDFF01A967}" type="pres">
      <dgm:prSet presAssocID="{4A83F282-A931-4476-98D9-3E6894128CC8}" presName="rootComposite3" presStyleCnt="0"/>
      <dgm:spPr/>
    </dgm:pt>
    <dgm:pt modelId="{53DC865F-3DDB-4774-ABBF-577F2AA980C3}" type="pres">
      <dgm:prSet presAssocID="{4A83F282-A931-4476-98D9-3E6894128CC8}" presName="rootText3" presStyleLbl="asst3" presStyleIdx="1" presStyleCnt="2" custScaleX="1934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6C94FE-41D3-4367-AE33-D00A2A62F77A}" type="pres">
      <dgm:prSet presAssocID="{4A83F282-A931-4476-98D9-3E6894128CC8}" presName="rootConnector3" presStyleLbl="asst3" presStyleIdx="1" presStyleCnt="2"/>
      <dgm:spPr/>
      <dgm:t>
        <a:bodyPr/>
        <a:lstStyle/>
        <a:p>
          <a:endParaRPr lang="en-US"/>
        </a:p>
      </dgm:t>
    </dgm:pt>
    <dgm:pt modelId="{6E83EF71-9D57-4982-A728-F191FCB0D8F6}" type="pres">
      <dgm:prSet presAssocID="{4A83F282-A931-4476-98D9-3E6894128CC8}" presName="hierChild6" presStyleCnt="0"/>
      <dgm:spPr/>
    </dgm:pt>
    <dgm:pt modelId="{CF43FF2E-B931-4379-88C1-7B3631399163}" type="pres">
      <dgm:prSet presAssocID="{CF0BAEFE-E416-4B76-8667-3D097DBCD0A8}" presName="Name37" presStyleLbl="parChTrans1D4" presStyleIdx="2" presStyleCnt="6"/>
      <dgm:spPr/>
      <dgm:t>
        <a:bodyPr/>
        <a:lstStyle/>
        <a:p>
          <a:endParaRPr lang="en-US"/>
        </a:p>
      </dgm:t>
    </dgm:pt>
    <dgm:pt modelId="{F8C12AA6-E99D-4CB9-BFC9-FC3431C2B5F0}" type="pres">
      <dgm:prSet presAssocID="{16D9E0AC-A495-40E7-B928-B11F3EC296FB}" presName="hierRoot2" presStyleCnt="0">
        <dgm:presLayoutVars>
          <dgm:hierBranch val="init"/>
        </dgm:presLayoutVars>
      </dgm:prSet>
      <dgm:spPr/>
    </dgm:pt>
    <dgm:pt modelId="{90781077-60D0-4C7C-A43F-7D03FDDA45D0}" type="pres">
      <dgm:prSet presAssocID="{16D9E0AC-A495-40E7-B928-B11F3EC296FB}" presName="rootComposite" presStyleCnt="0"/>
      <dgm:spPr/>
    </dgm:pt>
    <dgm:pt modelId="{00CB476B-A944-4F98-8881-F0E64908DD08}" type="pres">
      <dgm:prSet presAssocID="{16D9E0AC-A495-40E7-B928-B11F3EC296FB}" presName="rootText" presStyleLbl="node4" presStyleIdx="0" presStyleCnt="4" custScaleX="261904" custScaleY="992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9E89C8-59FC-4858-BD05-675B6521B868}" type="pres">
      <dgm:prSet presAssocID="{16D9E0AC-A495-40E7-B928-B11F3EC296FB}" presName="rootConnector" presStyleLbl="node4" presStyleIdx="0" presStyleCnt="4"/>
      <dgm:spPr/>
      <dgm:t>
        <a:bodyPr/>
        <a:lstStyle/>
        <a:p>
          <a:endParaRPr lang="en-US"/>
        </a:p>
      </dgm:t>
    </dgm:pt>
    <dgm:pt modelId="{1F24A16B-C0E2-4D7E-AD93-B0DCEDA53AA9}" type="pres">
      <dgm:prSet presAssocID="{16D9E0AC-A495-40E7-B928-B11F3EC296FB}" presName="hierChild4" presStyleCnt="0"/>
      <dgm:spPr/>
    </dgm:pt>
    <dgm:pt modelId="{9CAD7D04-7947-4F1F-81A1-F23A582FFC2F}" type="pres">
      <dgm:prSet presAssocID="{16D9E0AC-A495-40E7-B928-B11F3EC296FB}" presName="hierChild5" presStyleCnt="0"/>
      <dgm:spPr/>
    </dgm:pt>
    <dgm:pt modelId="{FB2BD1E5-8ADE-426F-A504-DBCD0CD96317}" type="pres">
      <dgm:prSet presAssocID="{DE165BAB-4510-4927-9699-069B6C2D927E}" presName="Name37" presStyleLbl="parChTrans1D4" presStyleIdx="3" presStyleCnt="6"/>
      <dgm:spPr/>
      <dgm:t>
        <a:bodyPr/>
        <a:lstStyle/>
        <a:p>
          <a:endParaRPr lang="en-US"/>
        </a:p>
      </dgm:t>
    </dgm:pt>
    <dgm:pt modelId="{29B64690-F89B-4949-8763-95BC9554A710}" type="pres">
      <dgm:prSet presAssocID="{61452BC2-DF55-4A4B-A76F-BA9622B44EC9}" presName="hierRoot2" presStyleCnt="0">
        <dgm:presLayoutVars>
          <dgm:hierBranch val="init"/>
        </dgm:presLayoutVars>
      </dgm:prSet>
      <dgm:spPr/>
    </dgm:pt>
    <dgm:pt modelId="{B71C60FC-70CD-46F5-99C8-19CAE9988275}" type="pres">
      <dgm:prSet presAssocID="{61452BC2-DF55-4A4B-A76F-BA9622B44EC9}" presName="rootComposite" presStyleCnt="0"/>
      <dgm:spPr/>
    </dgm:pt>
    <dgm:pt modelId="{F4C564FD-917B-4D95-886C-B763F838F759}" type="pres">
      <dgm:prSet presAssocID="{61452BC2-DF55-4A4B-A76F-BA9622B44EC9}" presName="rootText" presStyleLbl="node4" presStyleIdx="1" presStyleCnt="4" custScaleX="269630" custScaleY="987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70FB0C-214D-429D-8ABF-085F7F136D7D}" type="pres">
      <dgm:prSet presAssocID="{61452BC2-DF55-4A4B-A76F-BA9622B44EC9}" presName="rootConnector" presStyleLbl="node4" presStyleIdx="1" presStyleCnt="4"/>
      <dgm:spPr/>
      <dgm:t>
        <a:bodyPr/>
        <a:lstStyle/>
        <a:p>
          <a:endParaRPr lang="en-US"/>
        </a:p>
      </dgm:t>
    </dgm:pt>
    <dgm:pt modelId="{4189D315-B45C-4453-B4ED-5447B4712583}" type="pres">
      <dgm:prSet presAssocID="{61452BC2-DF55-4A4B-A76F-BA9622B44EC9}" presName="hierChild4" presStyleCnt="0"/>
      <dgm:spPr/>
    </dgm:pt>
    <dgm:pt modelId="{9FAD167B-11E4-474F-88B8-8E3F7E0B5EBB}" type="pres">
      <dgm:prSet presAssocID="{61452BC2-DF55-4A4B-A76F-BA9622B44EC9}" presName="hierChild5" presStyleCnt="0"/>
      <dgm:spPr/>
    </dgm:pt>
    <dgm:pt modelId="{FF1BA50B-6DA8-40EE-A7E3-37C94E64A977}" type="pres">
      <dgm:prSet presAssocID="{1A1B75B0-9B84-4FD8-A31E-4AF964F300F7}" presName="Name37" presStyleLbl="parChTrans1D4" presStyleIdx="4" presStyleCnt="6"/>
      <dgm:spPr/>
      <dgm:t>
        <a:bodyPr/>
        <a:lstStyle/>
        <a:p>
          <a:endParaRPr lang="en-US"/>
        </a:p>
      </dgm:t>
    </dgm:pt>
    <dgm:pt modelId="{DA385687-A6ED-4021-A5F7-4E4744A11024}" type="pres">
      <dgm:prSet presAssocID="{F7642FE4-E581-47A4-8A87-8B361441890C}" presName="hierRoot2" presStyleCnt="0">
        <dgm:presLayoutVars>
          <dgm:hierBranch val="init"/>
        </dgm:presLayoutVars>
      </dgm:prSet>
      <dgm:spPr/>
    </dgm:pt>
    <dgm:pt modelId="{7E6AA219-45A3-4555-AC3C-91471FC26BF4}" type="pres">
      <dgm:prSet presAssocID="{F7642FE4-E581-47A4-8A87-8B361441890C}" presName="rootComposite" presStyleCnt="0"/>
      <dgm:spPr/>
    </dgm:pt>
    <dgm:pt modelId="{A34A7234-4691-4973-9743-70C95DC74161}" type="pres">
      <dgm:prSet presAssocID="{F7642FE4-E581-47A4-8A87-8B361441890C}" presName="rootText" presStyleLbl="node4" presStyleIdx="2" presStyleCnt="4" custScaleX="344191" custScaleY="980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A6C43F-05B8-4C4E-8982-3AB2C13F808E}" type="pres">
      <dgm:prSet presAssocID="{F7642FE4-E581-47A4-8A87-8B361441890C}" presName="rootConnector" presStyleLbl="node4" presStyleIdx="2" presStyleCnt="4"/>
      <dgm:spPr/>
      <dgm:t>
        <a:bodyPr/>
        <a:lstStyle/>
        <a:p>
          <a:endParaRPr lang="en-US"/>
        </a:p>
      </dgm:t>
    </dgm:pt>
    <dgm:pt modelId="{8532777E-816E-4AF2-9D31-854CABE49221}" type="pres">
      <dgm:prSet presAssocID="{F7642FE4-E581-47A4-8A87-8B361441890C}" presName="hierChild4" presStyleCnt="0"/>
      <dgm:spPr/>
    </dgm:pt>
    <dgm:pt modelId="{B22DBC6B-4E74-4066-88E4-44E78BD1F0B4}" type="pres">
      <dgm:prSet presAssocID="{F7642FE4-E581-47A4-8A87-8B361441890C}" presName="hierChild5" presStyleCnt="0"/>
      <dgm:spPr/>
    </dgm:pt>
    <dgm:pt modelId="{AEAD6021-BD00-4F6B-B150-31A4564AF583}" type="pres">
      <dgm:prSet presAssocID="{4A83F282-A931-4476-98D9-3E6894128CC8}" presName="hierChild7" presStyleCnt="0"/>
      <dgm:spPr/>
    </dgm:pt>
    <dgm:pt modelId="{FABAB009-32A7-4FD9-A795-9E243776C504}" type="pres">
      <dgm:prSet presAssocID="{70FC7B6F-B3E6-4156-A34E-52FEBE9EA5A6}" presName="Name35" presStyleLbl="parChTrans1D3" presStyleIdx="1" presStyleCnt="11"/>
      <dgm:spPr/>
      <dgm:t>
        <a:bodyPr/>
        <a:lstStyle/>
        <a:p>
          <a:endParaRPr lang="en-US"/>
        </a:p>
      </dgm:t>
    </dgm:pt>
    <dgm:pt modelId="{E86060FB-75D9-4875-807F-7124DFEEE27F}" type="pres">
      <dgm:prSet presAssocID="{00BD295D-3EB7-480B-A6DE-8D633BBA29A3}" presName="hierRoot2" presStyleCnt="0">
        <dgm:presLayoutVars>
          <dgm:hierBranch val="init"/>
        </dgm:presLayoutVars>
      </dgm:prSet>
      <dgm:spPr/>
    </dgm:pt>
    <dgm:pt modelId="{A05CD31C-9D3E-4C39-B36E-F31463FC93C8}" type="pres">
      <dgm:prSet presAssocID="{00BD295D-3EB7-480B-A6DE-8D633BBA29A3}" presName="rootComposite" presStyleCnt="0"/>
      <dgm:spPr/>
    </dgm:pt>
    <dgm:pt modelId="{E0205EE1-71CD-4C2E-945F-61C737F7F01D}" type="pres">
      <dgm:prSet presAssocID="{00BD295D-3EB7-480B-A6DE-8D633BBA29A3}" presName="rootText" presStyleLbl="node3" presStyleIdx="1" presStyleCnt="10" custScaleX="1388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E6EFAA-F19E-4E3D-B311-82107777C7F3}" type="pres">
      <dgm:prSet presAssocID="{00BD295D-3EB7-480B-A6DE-8D633BBA29A3}" presName="rootConnector" presStyleLbl="node3" presStyleIdx="1" presStyleCnt="10"/>
      <dgm:spPr/>
      <dgm:t>
        <a:bodyPr/>
        <a:lstStyle/>
        <a:p>
          <a:endParaRPr lang="en-US"/>
        </a:p>
      </dgm:t>
    </dgm:pt>
    <dgm:pt modelId="{0D04D796-9BAC-404F-BBC7-66AC41AA79E2}" type="pres">
      <dgm:prSet presAssocID="{00BD295D-3EB7-480B-A6DE-8D633BBA29A3}" presName="hierChild4" presStyleCnt="0"/>
      <dgm:spPr/>
    </dgm:pt>
    <dgm:pt modelId="{4603255B-B354-4B8B-9BC0-B9042C250FEC}" type="pres">
      <dgm:prSet presAssocID="{00BD295D-3EB7-480B-A6DE-8D633BBA29A3}" presName="hierChild5" presStyleCnt="0"/>
      <dgm:spPr/>
    </dgm:pt>
    <dgm:pt modelId="{5A356703-2749-443C-AE2D-C70A3FBBBE81}" type="pres">
      <dgm:prSet presAssocID="{7434C363-00C7-4D79-BC7A-0EB2618535B8}" presName="Name35" presStyleLbl="parChTrans1D3" presStyleIdx="2" presStyleCnt="11"/>
      <dgm:spPr/>
      <dgm:t>
        <a:bodyPr/>
        <a:lstStyle/>
        <a:p>
          <a:endParaRPr lang="en-US"/>
        </a:p>
      </dgm:t>
    </dgm:pt>
    <dgm:pt modelId="{6065A67F-AD9C-4256-BD8C-E9AE1D20392E}" type="pres">
      <dgm:prSet presAssocID="{E76DF67B-81C6-4699-AE5B-2F3597A8A6DE}" presName="hierRoot2" presStyleCnt="0">
        <dgm:presLayoutVars>
          <dgm:hierBranch val="init"/>
        </dgm:presLayoutVars>
      </dgm:prSet>
      <dgm:spPr/>
    </dgm:pt>
    <dgm:pt modelId="{1E255945-601F-4C3E-B7F7-DAE1DAED24A1}" type="pres">
      <dgm:prSet presAssocID="{E76DF67B-81C6-4699-AE5B-2F3597A8A6DE}" presName="rootComposite" presStyleCnt="0"/>
      <dgm:spPr/>
    </dgm:pt>
    <dgm:pt modelId="{244D1C3C-6A8B-4D8B-AE1A-6252468FE1B1}" type="pres">
      <dgm:prSet presAssocID="{E76DF67B-81C6-4699-AE5B-2F3597A8A6DE}" presName="rootText" presStyleLbl="node3" presStyleIdx="2" presStyleCnt="10" custScaleX="1393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B3B35B-4714-4B72-BB19-B40104E0D538}" type="pres">
      <dgm:prSet presAssocID="{E76DF67B-81C6-4699-AE5B-2F3597A8A6DE}" presName="rootConnector" presStyleLbl="node3" presStyleIdx="2" presStyleCnt="10"/>
      <dgm:spPr/>
      <dgm:t>
        <a:bodyPr/>
        <a:lstStyle/>
        <a:p>
          <a:endParaRPr lang="en-US"/>
        </a:p>
      </dgm:t>
    </dgm:pt>
    <dgm:pt modelId="{8EBCF5E0-C0D5-4ED3-965F-D5CAEF88B182}" type="pres">
      <dgm:prSet presAssocID="{E76DF67B-81C6-4699-AE5B-2F3597A8A6DE}" presName="hierChild4" presStyleCnt="0"/>
      <dgm:spPr/>
    </dgm:pt>
    <dgm:pt modelId="{AC7436F1-C553-4A45-B8BB-5FF8EEDF9E8C}" type="pres">
      <dgm:prSet presAssocID="{E76DF67B-81C6-4699-AE5B-2F3597A8A6DE}" presName="hierChild5" presStyleCnt="0"/>
      <dgm:spPr/>
    </dgm:pt>
    <dgm:pt modelId="{3A1DDA5A-CCC6-4531-A1E9-1A03820A4415}" type="pres">
      <dgm:prSet presAssocID="{DC67E3B4-2CE5-4E4F-BEAF-59F4D0729F69}" presName="Name35" presStyleLbl="parChTrans1D3" presStyleIdx="3" presStyleCnt="11"/>
      <dgm:spPr/>
      <dgm:t>
        <a:bodyPr/>
        <a:lstStyle/>
        <a:p>
          <a:endParaRPr lang="en-US"/>
        </a:p>
      </dgm:t>
    </dgm:pt>
    <dgm:pt modelId="{4C802A49-E0C5-4182-8A3C-1141FC338B8C}" type="pres">
      <dgm:prSet presAssocID="{D5BCBF39-B302-487C-98FB-589F343283A9}" presName="hierRoot2" presStyleCnt="0">
        <dgm:presLayoutVars>
          <dgm:hierBranch val="init"/>
        </dgm:presLayoutVars>
      </dgm:prSet>
      <dgm:spPr/>
    </dgm:pt>
    <dgm:pt modelId="{EC8CED33-7A00-43B9-803E-EFF9E5C29070}" type="pres">
      <dgm:prSet presAssocID="{D5BCBF39-B302-487C-98FB-589F343283A9}" presName="rootComposite" presStyleCnt="0"/>
      <dgm:spPr/>
    </dgm:pt>
    <dgm:pt modelId="{F976E6F4-FDEC-42B6-9E5B-014486036CAC}" type="pres">
      <dgm:prSet presAssocID="{D5BCBF39-B302-487C-98FB-589F343283A9}" presName="rootText" presStyleLbl="node3" presStyleIdx="3" presStyleCnt="10" custScaleX="1478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3D97AE-7A5A-43FD-90F5-4114A85A5287}" type="pres">
      <dgm:prSet presAssocID="{D5BCBF39-B302-487C-98FB-589F343283A9}" presName="rootConnector" presStyleLbl="node3" presStyleIdx="3" presStyleCnt="10"/>
      <dgm:spPr/>
      <dgm:t>
        <a:bodyPr/>
        <a:lstStyle/>
        <a:p>
          <a:endParaRPr lang="en-US"/>
        </a:p>
      </dgm:t>
    </dgm:pt>
    <dgm:pt modelId="{17531C9D-C239-436F-973F-0E475D4B14F2}" type="pres">
      <dgm:prSet presAssocID="{D5BCBF39-B302-487C-98FB-589F343283A9}" presName="hierChild4" presStyleCnt="0"/>
      <dgm:spPr/>
    </dgm:pt>
    <dgm:pt modelId="{86CE006C-6DE5-411C-B59F-A586339F421A}" type="pres">
      <dgm:prSet presAssocID="{D5BCBF39-B302-487C-98FB-589F343283A9}" presName="hierChild5" presStyleCnt="0"/>
      <dgm:spPr/>
    </dgm:pt>
    <dgm:pt modelId="{1A51C31B-1895-45A5-BA16-74F68EA7D5E6}" type="pres">
      <dgm:prSet presAssocID="{8FF8BE4F-1215-4206-AB31-6D1030F76317}" presName="Name35" presStyleLbl="parChTrans1D3" presStyleIdx="4" presStyleCnt="11"/>
      <dgm:spPr/>
      <dgm:t>
        <a:bodyPr/>
        <a:lstStyle/>
        <a:p>
          <a:endParaRPr lang="en-US"/>
        </a:p>
      </dgm:t>
    </dgm:pt>
    <dgm:pt modelId="{73AC008F-392C-4DE4-976F-DEBC6BECEB2E}" type="pres">
      <dgm:prSet presAssocID="{3D00A7A4-5FD9-49CC-94C8-881538FDF868}" presName="hierRoot2" presStyleCnt="0">
        <dgm:presLayoutVars>
          <dgm:hierBranch val="init"/>
        </dgm:presLayoutVars>
      </dgm:prSet>
      <dgm:spPr/>
    </dgm:pt>
    <dgm:pt modelId="{EEA391DB-2090-4F08-A439-0B520833015D}" type="pres">
      <dgm:prSet presAssocID="{3D00A7A4-5FD9-49CC-94C8-881538FDF868}" presName="rootComposite" presStyleCnt="0"/>
      <dgm:spPr/>
    </dgm:pt>
    <dgm:pt modelId="{B3F060E9-C369-4FF0-9CFC-4012F5544B03}" type="pres">
      <dgm:prSet presAssocID="{3D00A7A4-5FD9-49CC-94C8-881538FDF868}" presName="rootText" presStyleLbl="node3" presStyleIdx="4" presStyleCnt="10" custScaleX="1762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3DDFD4-E667-419C-937B-B766A0AC2421}" type="pres">
      <dgm:prSet presAssocID="{3D00A7A4-5FD9-49CC-94C8-881538FDF868}" presName="rootConnector" presStyleLbl="node3" presStyleIdx="4" presStyleCnt="10"/>
      <dgm:spPr/>
      <dgm:t>
        <a:bodyPr/>
        <a:lstStyle/>
        <a:p>
          <a:endParaRPr lang="en-US"/>
        </a:p>
      </dgm:t>
    </dgm:pt>
    <dgm:pt modelId="{5D7CC5D5-933A-4089-8A16-AFC543F6988E}" type="pres">
      <dgm:prSet presAssocID="{3D00A7A4-5FD9-49CC-94C8-881538FDF868}" presName="hierChild4" presStyleCnt="0"/>
      <dgm:spPr/>
    </dgm:pt>
    <dgm:pt modelId="{90E56906-D7F9-452F-A62F-668F6A8DBB97}" type="pres">
      <dgm:prSet presAssocID="{3D00A7A4-5FD9-49CC-94C8-881538FDF868}" presName="hierChild5" presStyleCnt="0"/>
      <dgm:spPr/>
    </dgm:pt>
    <dgm:pt modelId="{FB058387-C582-40E4-AEF9-B5BD5AC15395}" type="pres">
      <dgm:prSet presAssocID="{0736F9BA-04AD-45DA-B1C6-EDD5FA73D765}" presName="hierChild5" presStyleCnt="0"/>
      <dgm:spPr/>
      <dgm:t>
        <a:bodyPr/>
        <a:lstStyle/>
        <a:p>
          <a:endParaRPr lang="en-US"/>
        </a:p>
      </dgm:t>
    </dgm:pt>
    <dgm:pt modelId="{A7FDB68F-6306-4C25-BFF2-EE6D10B9B57D}" type="pres">
      <dgm:prSet presAssocID="{3CE18F7E-18C2-4182-BBDE-53A1C3EAA1F0}" presName="Name111" presStyleLbl="parChTrans1D3" presStyleIdx="5" presStyleCnt="11"/>
      <dgm:spPr/>
      <dgm:t>
        <a:bodyPr/>
        <a:lstStyle/>
        <a:p>
          <a:endParaRPr lang="en-US"/>
        </a:p>
      </dgm:t>
    </dgm:pt>
    <dgm:pt modelId="{EFB01B46-9E01-4107-B43C-769A5750C185}" type="pres">
      <dgm:prSet presAssocID="{7B421135-D17C-4386-82F9-96AB699648BA}" presName="hierRoot3" presStyleCnt="0">
        <dgm:presLayoutVars>
          <dgm:hierBranch val="init"/>
        </dgm:presLayoutVars>
      </dgm:prSet>
      <dgm:spPr/>
    </dgm:pt>
    <dgm:pt modelId="{766A88A1-FD3A-4625-9BD0-53F3C5A4B17E}" type="pres">
      <dgm:prSet presAssocID="{7B421135-D17C-4386-82F9-96AB699648BA}" presName="rootComposite3" presStyleCnt="0"/>
      <dgm:spPr/>
    </dgm:pt>
    <dgm:pt modelId="{801170A6-3A99-4134-8DA3-E6BFD1F650B8}" type="pres">
      <dgm:prSet presAssocID="{7B421135-D17C-4386-82F9-96AB699648BA}" presName="rootText3" presStyleLbl="asst2" presStyleIdx="0" presStyleCnt="1" custScaleX="2156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AD5278-8BB6-4EDD-B38B-EEE5F6811A46}" type="pres">
      <dgm:prSet presAssocID="{7B421135-D17C-4386-82F9-96AB699648BA}" presName="rootConnector3" presStyleLbl="asst2" presStyleIdx="0" presStyleCnt="1"/>
      <dgm:spPr/>
      <dgm:t>
        <a:bodyPr/>
        <a:lstStyle/>
        <a:p>
          <a:endParaRPr lang="en-US"/>
        </a:p>
      </dgm:t>
    </dgm:pt>
    <dgm:pt modelId="{E434224B-F8EA-4100-8AA0-37DC5450C455}" type="pres">
      <dgm:prSet presAssocID="{7B421135-D17C-4386-82F9-96AB699648BA}" presName="hierChild6" presStyleCnt="0"/>
      <dgm:spPr/>
    </dgm:pt>
    <dgm:pt modelId="{5E906731-80CF-4B5E-84F6-551CBF3FA387}" type="pres">
      <dgm:prSet presAssocID="{7B421135-D17C-4386-82F9-96AB699648BA}" presName="hierChild7" presStyleCnt="0"/>
      <dgm:spPr/>
    </dgm:pt>
    <dgm:pt modelId="{D3156233-4033-41C3-A89F-EEECD8F62B49}" type="pres">
      <dgm:prSet presAssocID="{B24CED66-E80E-4DE9-B3A7-8F3FFB5F2E91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39E4845-D839-407B-8409-C791AA499E67}" type="pres">
      <dgm:prSet presAssocID="{AF009DC7-7E34-4093-88B4-424CADF2A07F}" presName="hierRoot2" presStyleCnt="0">
        <dgm:presLayoutVars>
          <dgm:hierBranch val="init"/>
        </dgm:presLayoutVars>
      </dgm:prSet>
      <dgm:spPr/>
    </dgm:pt>
    <dgm:pt modelId="{2C8B93E7-DACF-47AC-ADF6-3E5A5F19302F}" type="pres">
      <dgm:prSet presAssocID="{AF009DC7-7E34-4093-88B4-424CADF2A07F}" presName="rootComposite" presStyleCnt="0"/>
      <dgm:spPr/>
    </dgm:pt>
    <dgm:pt modelId="{8DA1E6E6-4F36-41DE-B37A-C3AAE47533BB}" type="pres">
      <dgm:prSet presAssocID="{AF009DC7-7E34-4093-88B4-424CADF2A07F}" presName="rootText" presStyleLbl="node2" presStyleIdx="1" presStyleCnt="2" custScaleX="309992" custScaleY="1163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911E46-5481-4076-A738-75E5A8B56714}" type="pres">
      <dgm:prSet presAssocID="{AF009DC7-7E34-4093-88B4-424CADF2A07F}" presName="rootConnector" presStyleLbl="node2" presStyleIdx="1" presStyleCnt="2"/>
      <dgm:spPr/>
      <dgm:t>
        <a:bodyPr/>
        <a:lstStyle/>
        <a:p>
          <a:endParaRPr lang="en-US"/>
        </a:p>
      </dgm:t>
    </dgm:pt>
    <dgm:pt modelId="{2B7C3441-12DB-479C-8B1D-A565881014F8}" type="pres">
      <dgm:prSet presAssocID="{AF009DC7-7E34-4093-88B4-424CADF2A07F}" presName="hierChild4" presStyleCnt="0"/>
      <dgm:spPr/>
    </dgm:pt>
    <dgm:pt modelId="{F1582EF8-549B-4ABA-8375-923BC4E03FF6}" type="pres">
      <dgm:prSet presAssocID="{0466F798-DDA2-4533-BF19-6656F3C809EF}" presName="Name37" presStyleLbl="parChTrans1D3" presStyleIdx="6" presStyleCnt="11"/>
      <dgm:spPr/>
      <dgm:t>
        <a:bodyPr/>
        <a:lstStyle/>
        <a:p>
          <a:endParaRPr lang="en-US"/>
        </a:p>
      </dgm:t>
    </dgm:pt>
    <dgm:pt modelId="{0154BE5B-FDE6-4FB3-A467-794C2C45E9E4}" type="pres">
      <dgm:prSet presAssocID="{E690ABA2-F0D6-4C96-A67E-5E5F7A3C7DC8}" presName="hierRoot2" presStyleCnt="0">
        <dgm:presLayoutVars>
          <dgm:hierBranch val="init"/>
        </dgm:presLayoutVars>
      </dgm:prSet>
      <dgm:spPr/>
    </dgm:pt>
    <dgm:pt modelId="{F6A77F6A-7E43-4C42-8179-0D99AAF9BC1A}" type="pres">
      <dgm:prSet presAssocID="{E690ABA2-F0D6-4C96-A67E-5E5F7A3C7DC8}" presName="rootComposite" presStyleCnt="0"/>
      <dgm:spPr/>
    </dgm:pt>
    <dgm:pt modelId="{4701BC50-E69D-4DD5-93B5-27A6E35E4A16}" type="pres">
      <dgm:prSet presAssocID="{E690ABA2-F0D6-4C96-A67E-5E5F7A3C7DC8}" presName="rootText" presStyleLbl="node3" presStyleIdx="5" presStyleCnt="10" custScaleX="2161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D121F2-3B64-4AAF-8E33-DAD024C982AC}" type="pres">
      <dgm:prSet presAssocID="{E690ABA2-F0D6-4C96-A67E-5E5F7A3C7DC8}" presName="rootConnector" presStyleLbl="node3" presStyleIdx="5" presStyleCnt="10"/>
      <dgm:spPr/>
      <dgm:t>
        <a:bodyPr/>
        <a:lstStyle/>
        <a:p>
          <a:endParaRPr lang="en-US"/>
        </a:p>
      </dgm:t>
    </dgm:pt>
    <dgm:pt modelId="{E29C8539-2053-4CFC-AB00-3F609129678A}" type="pres">
      <dgm:prSet presAssocID="{E690ABA2-F0D6-4C96-A67E-5E5F7A3C7DC8}" presName="hierChild4" presStyleCnt="0"/>
      <dgm:spPr/>
    </dgm:pt>
    <dgm:pt modelId="{B6F53301-6911-42D9-9003-602E7505725C}" type="pres">
      <dgm:prSet presAssocID="{E690ABA2-F0D6-4C96-A67E-5E5F7A3C7DC8}" presName="hierChild5" presStyleCnt="0"/>
      <dgm:spPr/>
    </dgm:pt>
    <dgm:pt modelId="{452ACC8D-11FB-40D6-9D06-2B28EC0B0F86}" type="pres">
      <dgm:prSet presAssocID="{B502A857-6F4E-4C31-9622-2A031FC35202}" presName="Name37" presStyleLbl="parChTrans1D3" presStyleIdx="7" presStyleCnt="11"/>
      <dgm:spPr/>
      <dgm:t>
        <a:bodyPr/>
        <a:lstStyle/>
        <a:p>
          <a:endParaRPr lang="en-US"/>
        </a:p>
      </dgm:t>
    </dgm:pt>
    <dgm:pt modelId="{3C4C2215-E49B-4672-AC29-FDA74EFA65A0}" type="pres">
      <dgm:prSet presAssocID="{9DC71A7F-759B-40FC-8691-BD53CEFEFC7B}" presName="hierRoot2" presStyleCnt="0">
        <dgm:presLayoutVars>
          <dgm:hierBranch val="init"/>
        </dgm:presLayoutVars>
      </dgm:prSet>
      <dgm:spPr/>
    </dgm:pt>
    <dgm:pt modelId="{5F17CC08-2C09-4B96-8C3B-1614279947AA}" type="pres">
      <dgm:prSet presAssocID="{9DC71A7F-759B-40FC-8691-BD53CEFEFC7B}" presName="rootComposite" presStyleCnt="0"/>
      <dgm:spPr/>
    </dgm:pt>
    <dgm:pt modelId="{AF9DBCEF-99D6-4B80-9D42-057C78AC2F45}" type="pres">
      <dgm:prSet presAssocID="{9DC71A7F-759B-40FC-8691-BD53CEFEFC7B}" presName="rootText" presStyleLbl="node3" presStyleIdx="6" presStyleCnt="10" custScaleX="2513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39CDCD-BE41-471F-9BFC-A5DA3A673514}" type="pres">
      <dgm:prSet presAssocID="{9DC71A7F-759B-40FC-8691-BD53CEFEFC7B}" presName="rootConnector" presStyleLbl="node3" presStyleIdx="6" presStyleCnt="10"/>
      <dgm:spPr/>
      <dgm:t>
        <a:bodyPr/>
        <a:lstStyle/>
        <a:p>
          <a:endParaRPr lang="en-US"/>
        </a:p>
      </dgm:t>
    </dgm:pt>
    <dgm:pt modelId="{0344E58B-08B5-4285-AAA8-1A35471066DB}" type="pres">
      <dgm:prSet presAssocID="{9DC71A7F-759B-40FC-8691-BD53CEFEFC7B}" presName="hierChild4" presStyleCnt="0"/>
      <dgm:spPr/>
    </dgm:pt>
    <dgm:pt modelId="{1E33C3BE-2FDA-400B-8268-81CB3D5F2A02}" type="pres">
      <dgm:prSet presAssocID="{9DC71A7F-759B-40FC-8691-BD53CEFEFC7B}" presName="hierChild5" presStyleCnt="0"/>
      <dgm:spPr/>
    </dgm:pt>
    <dgm:pt modelId="{51319D0F-172D-4550-B550-7EB9EEFD9191}" type="pres">
      <dgm:prSet presAssocID="{AF009DC7-7E34-4093-88B4-424CADF2A07F}" presName="hierChild5" presStyleCnt="0"/>
      <dgm:spPr/>
    </dgm:pt>
    <dgm:pt modelId="{A32F7CEE-E9BB-4549-B979-51A98F1D2B9B}" type="pres">
      <dgm:prSet presAssocID="{08D7A5C7-2E4F-454E-9B7C-410718AB3796}" presName="hierChild3" presStyleCnt="0"/>
      <dgm:spPr/>
      <dgm:t>
        <a:bodyPr/>
        <a:lstStyle/>
        <a:p>
          <a:endParaRPr lang="en-US"/>
        </a:p>
      </dgm:t>
    </dgm:pt>
    <dgm:pt modelId="{B3B578D0-EF65-462F-A9DA-CD810323596A}" type="pres">
      <dgm:prSet presAssocID="{BBD55724-4C7E-40A2-B6BB-90B6C8B7ABAD}" presName="Name111" presStyleLbl="parChTrans1D2" presStyleIdx="2" presStyleCnt="3"/>
      <dgm:spPr/>
      <dgm:t>
        <a:bodyPr/>
        <a:lstStyle/>
        <a:p>
          <a:endParaRPr lang="en-US"/>
        </a:p>
      </dgm:t>
    </dgm:pt>
    <dgm:pt modelId="{DB8DC18A-4560-4EB6-B2CB-B6DC557E3F57}" type="pres">
      <dgm:prSet presAssocID="{5851F361-98D6-4F1E-BA41-2C975E91A963}" presName="hierRoot3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85A701DD-58FF-49B3-8451-404BA85CD47A}" type="pres">
      <dgm:prSet presAssocID="{5851F361-98D6-4F1E-BA41-2C975E91A963}" presName="rootComposite3" presStyleCnt="0"/>
      <dgm:spPr/>
      <dgm:t>
        <a:bodyPr/>
        <a:lstStyle/>
        <a:p>
          <a:endParaRPr lang="en-US"/>
        </a:p>
      </dgm:t>
    </dgm:pt>
    <dgm:pt modelId="{46A8289A-DB63-4809-A68B-9BBB47FAA164}" type="pres">
      <dgm:prSet presAssocID="{5851F361-98D6-4F1E-BA41-2C975E91A963}" presName="rootText3" presStyleLbl="asst1" presStyleIdx="0" presStyleCnt="1" custScaleX="2376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885BA4-8BCB-4658-98C9-7D5E1EEFC172}" type="pres">
      <dgm:prSet presAssocID="{5851F361-98D6-4F1E-BA41-2C975E91A963}" presName="rootConnector3" presStyleLbl="asst1" presStyleIdx="0" presStyleCnt="1"/>
      <dgm:spPr/>
      <dgm:t>
        <a:bodyPr/>
        <a:lstStyle/>
        <a:p>
          <a:endParaRPr lang="en-US"/>
        </a:p>
      </dgm:t>
    </dgm:pt>
    <dgm:pt modelId="{1307C9C4-D815-4A4D-95E8-66A01167F9CD}" type="pres">
      <dgm:prSet presAssocID="{5851F361-98D6-4F1E-BA41-2C975E91A963}" presName="hierChild6" presStyleCnt="0"/>
      <dgm:spPr/>
      <dgm:t>
        <a:bodyPr/>
        <a:lstStyle/>
        <a:p>
          <a:endParaRPr lang="en-US"/>
        </a:p>
      </dgm:t>
    </dgm:pt>
    <dgm:pt modelId="{6C1143CC-825D-4A09-ACCC-5E8584B84DE0}" type="pres">
      <dgm:prSet presAssocID="{880A6CB2-0746-4EEB-B062-A5C3D0D9F283}" presName="Name35" presStyleLbl="parChTrans1D3" presStyleIdx="8" presStyleCnt="11"/>
      <dgm:spPr/>
      <dgm:t>
        <a:bodyPr/>
        <a:lstStyle/>
        <a:p>
          <a:endParaRPr lang="en-US"/>
        </a:p>
      </dgm:t>
    </dgm:pt>
    <dgm:pt modelId="{F8A3B5CA-BF37-403C-BFA2-C45CD4B6833F}" type="pres">
      <dgm:prSet presAssocID="{895DC069-D903-466D-8A21-91AE6974F04B}" presName="hierRoot2" presStyleCnt="0">
        <dgm:presLayoutVars>
          <dgm:hierBranch val="init"/>
        </dgm:presLayoutVars>
      </dgm:prSet>
      <dgm:spPr/>
    </dgm:pt>
    <dgm:pt modelId="{880CBE8C-FBD3-4CF9-8733-40BBA0F9F99E}" type="pres">
      <dgm:prSet presAssocID="{895DC069-D903-466D-8A21-91AE6974F04B}" presName="rootComposite" presStyleCnt="0"/>
      <dgm:spPr/>
    </dgm:pt>
    <dgm:pt modelId="{15098EA2-800F-48B0-A2E8-74BC2791F903}" type="pres">
      <dgm:prSet presAssocID="{895DC069-D903-466D-8A21-91AE6974F04B}" presName="rootText" presStyleLbl="node3" presStyleIdx="7" presStyleCnt="10" custScaleX="1979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F4433-8A85-4516-B48B-B5423C90DBAE}" type="pres">
      <dgm:prSet presAssocID="{895DC069-D903-466D-8A21-91AE6974F04B}" presName="rootConnector" presStyleLbl="node3" presStyleIdx="7" presStyleCnt="10"/>
      <dgm:spPr/>
      <dgm:t>
        <a:bodyPr/>
        <a:lstStyle/>
        <a:p>
          <a:endParaRPr lang="en-US"/>
        </a:p>
      </dgm:t>
    </dgm:pt>
    <dgm:pt modelId="{97E9F210-C77A-4BE7-872E-0763E837368B}" type="pres">
      <dgm:prSet presAssocID="{895DC069-D903-466D-8A21-91AE6974F04B}" presName="hierChild4" presStyleCnt="0"/>
      <dgm:spPr/>
    </dgm:pt>
    <dgm:pt modelId="{D109AA52-8D69-4B0C-AB57-14384E8FCDBD}" type="pres">
      <dgm:prSet presAssocID="{895DC069-D903-466D-8A21-91AE6974F04B}" presName="hierChild5" presStyleCnt="0"/>
      <dgm:spPr/>
    </dgm:pt>
    <dgm:pt modelId="{81D66980-C3D7-4851-87F6-FA41FA224978}" type="pres">
      <dgm:prSet presAssocID="{D515763D-8CA1-48D3-BFA0-7FDB641BA7D8}" presName="Name35" presStyleLbl="parChTrans1D3" presStyleIdx="9" presStyleCnt="11"/>
      <dgm:spPr/>
      <dgm:t>
        <a:bodyPr/>
        <a:lstStyle/>
        <a:p>
          <a:endParaRPr lang="en-US"/>
        </a:p>
      </dgm:t>
    </dgm:pt>
    <dgm:pt modelId="{01AB10DC-64D9-41DC-B0B3-01D31B55AE35}" type="pres">
      <dgm:prSet presAssocID="{6E60289A-4F26-4F6C-B80E-BE173567B452}" presName="hierRoot2" presStyleCnt="0">
        <dgm:presLayoutVars>
          <dgm:hierBranch val="init"/>
        </dgm:presLayoutVars>
      </dgm:prSet>
      <dgm:spPr/>
    </dgm:pt>
    <dgm:pt modelId="{00369FB3-8E77-4F98-84C3-D9D2EE4BC88D}" type="pres">
      <dgm:prSet presAssocID="{6E60289A-4F26-4F6C-B80E-BE173567B452}" presName="rootComposite" presStyleCnt="0"/>
      <dgm:spPr/>
    </dgm:pt>
    <dgm:pt modelId="{B87C016A-7905-45C0-9509-B8F5F5F70056}" type="pres">
      <dgm:prSet presAssocID="{6E60289A-4F26-4F6C-B80E-BE173567B452}" presName="rootText" presStyleLbl="node3" presStyleIdx="8" presStyleCnt="10" custScaleX="135153" custLinFactNeighborY="121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F952DE-EDB2-4F2A-BBE2-9617ADA6076D}" type="pres">
      <dgm:prSet presAssocID="{6E60289A-4F26-4F6C-B80E-BE173567B452}" presName="rootConnector" presStyleLbl="node3" presStyleIdx="8" presStyleCnt="10"/>
      <dgm:spPr/>
      <dgm:t>
        <a:bodyPr/>
        <a:lstStyle/>
        <a:p>
          <a:endParaRPr lang="en-US"/>
        </a:p>
      </dgm:t>
    </dgm:pt>
    <dgm:pt modelId="{8C64E765-631B-48D3-AA8F-7E0C91E07A28}" type="pres">
      <dgm:prSet presAssocID="{6E60289A-4F26-4F6C-B80E-BE173567B452}" presName="hierChild4" presStyleCnt="0"/>
      <dgm:spPr/>
    </dgm:pt>
    <dgm:pt modelId="{3F93D6EF-4BEF-4CA4-9EED-99ED18FB220B}" type="pres">
      <dgm:prSet presAssocID="{6E60289A-4F26-4F6C-B80E-BE173567B452}" presName="hierChild5" presStyleCnt="0"/>
      <dgm:spPr/>
    </dgm:pt>
    <dgm:pt modelId="{7741B7A9-79AB-4EFB-B60D-3A94C0DAE1E7}" type="pres">
      <dgm:prSet presAssocID="{95511645-A13B-4872-99CD-C8EC7D7357DA}" presName="Name35" presStyleLbl="parChTrans1D3" presStyleIdx="10" presStyleCnt="11"/>
      <dgm:spPr/>
      <dgm:t>
        <a:bodyPr/>
        <a:lstStyle/>
        <a:p>
          <a:endParaRPr lang="en-US"/>
        </a:p>
      </dgm:t>
    </dgm:pt>
    <dgm:pt modelId="{EC5C226D-DCE9-4BDB-801E-DE3B9D4730FD}" type="pres">
      <dgm:prSet presAssocID="{677AB4C9-7F0E-4B1E-9B9F-2C3F3D358A2E}" presName="hierRoot2" presStyleCnt="0">
        <dgm:presLayoutVars>
          <dgm:hierBranch val="init"/>
        </dgm:presLayoutVars>
      </dgm:prSet>
      <dgm:spPr/>
    </dgm:pt>
    <dgm:pt modelId="{C89A483C-11B5-4C24-92A6-BD727E724BE0}" type="pres">
      <dgm:prSet presAssocID="{677AB4C9-7F0E-4B1E-9B9F-2C3F3D358A2E}" presName="rootComposite" presStyleCnt="0"/>
      <dgm:spPr/>
    </dgm:pt>
    <dgm:pt modelId="{5AA3D382-3F26-4A3D-9A33-71DA7013B6FD}" type="pres">
      <dgm:prSet presAssocID="{677AB4C9-7F0E-4B1E-9B9F-2C3F3D358A2E}" presName="rootText" presStyleLbl="node3" presStyleIdx="9" presStyleCnt="10" custScaleX="2339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51094B-E541-4DB1-86D8-788864017627}" type="pres">
      <dgm:prSet presAssocID="{677AB4C9-7F0E-4B1E-9B9F-2C3F3D358A2E}" presName="rootConnector" presStyleLbl="node3" presStyleIdx="9" presStyleCnt="10"/>
      <dgm:spPr/>
      <dgm:t>
        <a:bodyPr/>
        <a:lstStyle/>
        <a:p>
          <a:endParaRPr lang="en-US"/>
        </a:p>
      </dgm:t>
    </dgm:pt>
    <dgm:pt modelId="{E47081BF-DDBC-4F8C-B8EA-9134FF5F924D}" type="pres">
      <dgm:prSet presAssocID="{677AB4C9-7F0E-4B1E-9B9F-2C3F3D358A2E}" presName="hierChild4" presStyleCnt="0"/>
      <dgm:spPr/>
    </dgm:pt>
    <dgm:pt modelId="{D9C1A54A-5BB4-4E80-840C-3A5C10630F9F}" type="pres">
      <dgm:prSet presAssocID="{FD5F44BF-A7CD-4E6D-B304-8B6A2C80AC67}" presName="Name37" presStyleLbl="parChTrans1D4" presStyleIdx="5" presStyleCnt="6"/>
      <dgm:spPr/>
      <dgm:t>
        <a:bodyPr/>
        <a:lstStyle/>
        <a:p>
          <a:endParaRPr lang="en-US"/>
        </a:p>
      </dgm:t>
    </dgm:pt>
    <dgm:pt modelId="{72BBB5C4-D05D-4705-BC2A-A203907B1DD6}" type="pres">
      <dgm:prSet presAssocID="{332E589A-99E7-4362-A09A-6389312DB659}" presName="hierRoot2" presStyleCnt="0">
        <dgm:presLayoutVars>
          <dgm:hierBranch val="init"/>
        </dgm:presLayoutVars>
      </dgm:prSet>
      <dgm:spPr/>
    </dgm:pt>
    <dgm:pt modelId="{3F56644C-33A8-4B23-A13C-6413DBEA8E21}" type="pres">
      <dgm:prSet presAssocID="{332E589A-99E7-4362-A09A-6389312DB659}" presName="rootComposite" presStyleCnt="0"/>
      <dgm:spPr/>
    </dgm:pt>
    <dgm:pt modelId="{6AE2F187-63C3-4B2C-B741-7E27FAFDF38A}" type="pres">
      <dgm:prSet presAssocID="{332E589A-99E7-4362-A09A-6389312DB659}" presName="rootText" presStyleLbl="node4" presStyleIdx="3" presStyleCnt="4" custScaleX="2514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B4403C-A64D-49A7-8851-6FC92BCA4E94}" type="pres">
      <dgm:prSet presAssocID="{332E589A-99E7-4362-A09A-6389312DB659}" presName="rootConnector" presStyleLbl="node4" presStyleIdx="3" presStyleCnt="4"/>
      <dgm:spPr/>
      <dgm:t>
        <a:bodyPr/>
        <a:lstStyle/>
        <a:p>
          <a:endParaRPr lang="en-US"/>
        </a:p>
      </dgm:t>
    </dgm:pt>
    <dgm:pt modelId="{7267125C-7CC0-4769-A7B6-648CBE742D61}" type="pres">
      <dgm:prSet presAssocID="{332E589A-99E7-4362-A09A-6389312DB659}" presName="hierChild4" presStyleCnt="0"/>
      <dgm:spPr/>
    </dgm:pt>
    <dgm:pt modelId="{93CCAF96-67EA-4DF1-8407-3C36BB94B3BC}" type="pres">
      <dgm:prSet presAssocID="{332E589A-99E7-4362-A09A-6389312DB659}" presName="hierChild5" presStyleCnt="0"/>
      <dgm:spPr/>
    </dgm:pt>
    <dgm:pt modelId="{E8E1DA48-C85B-4F90-B8B7-98F4E05DDBEC}" type="pres">
      <dgm:prSet presAssocID="{677AB4C9-7F0E-4B1E-9B9F-2C3F3D358A2E}" presName="hierChild5" presStyleCnt="0"/>
      <dgm:spPr/>
    </dgm:pt>
    <dgm:pt modelId="{EF20D3B2-BA7C-4EF0-B95F-BA73E0BB383E}" type="pres">
      <dgm:prSet presAssocID="{5851F361-98D6-4F1E-BA41-2C975E91A963}" presName="hierChild7" presStyleCnt="0"/>
      <dgm:spPr/>
      <dgm:t>
        <a:bodyPr/>
        <a:lstStyle/>
        <a:p>
          <a:endParaRPr lang="en-US"/>
        </a:p>
      </dgm:t>
    </dgm:pt>
  </dgm:ptLst>
  <dgm:cxnLst>
    <dgm:cxn modelId="{FE8C5901-0E66-41CF-A446-AE007481F9C0}" type="presOf" srcId="{0736F9BA-04AD-45DA-B1C6-EDD5FA73D765}" destId="{4238BCBD-944F-4FD9-8136-BA61AE6E92B2}" srcOrd="0" destOrd="0" presId="urn:microsoft.com/office/officeart/2005/8/layout/orgChart1"/>
    <dgm:cxn modelId="{44C8EE18-2A2D-422D-9077-8F86FDFE494F}" type="presOf" srcId="{D515763D-8CA1-48D3-BFA0-7FDB641BA7D8}" destId="{81D66980-C3D7-4851-87F6-FA41FA224978}" srcOrd="0" destOrd="0" presId="urn:microsoft.com/office/officeart/2005/8/layout/orgChart1"/>
    <dgm:cxn modelId="{B03084EE-9EA5-4028-8133-CCD100166DF3}" type="presOf" srcId="{16D9E0AC-A495-40E7-B928-B11F3EC296FB}" destId="{00CB476B-A944-4F98-8881-F0E64908DD08}" srcOrd="0" destOrd="0" presId="urn:microsoft.com/office/officeart/2005/8/layout/orgChart1"/>
    <dgm:cxn modelId="{CFA4B73A-D23D-48AB-A039-7FE05A9B68AE}" type="presOf" srcId="{0736F9BA-04AD-45DA-B1C6-EDD5FA73D765}" destId="{00EFC46C-7A43-4709-BC46-40266BBE6A93}" srcOrd="1" destOrd="0" presId="urn:microsoft.com/office/officeart/2005/8/layout/orgChart1"/>
    <dgm:cxn modelId="{00384FE0-AB92-42DA-858F-B0D56C313734}" type="presOf" srcId="{08D7A5C7-2E4F-454E-9B7C-410718AB3796}" destId="{E59649B6-50DB-464E-92BD-EE1453CAF73B}" srcOrd="1" destOrd="0" presId="urn:microsoft.com/office/officeart/2005/8/layout/orgChart1"/>
    <dgm:cxn modelId="{AB3B1D11-24C9-412C-8F61-8BD81BEC0342}" type="presOf" srcId="{6CB6A969-7827-4E87-A018-FA4A277B45B5}" destId="{B08CA6AA-FC8A-4DE3-9CD0-2997B96DE11D}" srcOrd="0" destOrd="0" presId="urn:microsoft.com/office/officeart/2005/8/layout/orgChart1"/>
    <dgm:cxn modelId="{C7D51F24-E7A7-45D8-A330-8DE9636E9A5F}" srcId="{5851F361-98D6-4F1E-BA41-2C975E91A963}" destId="{677AB4C9-7F0E-4B1E-9B9F-2C3F3D358A2E}" srcOrd="2" destOrd="0" parTransId="{95511645-A13B-4872-99CD-C8EC7D7357DA}" sibTransId="{38515926-BE17-4E20-B1FD-4D62F07676AC}"/>
    <dgm:cxn modelId="{8BE63928-C818-40B0-BBCF-55B57C883F22}" type="presOf" srcId="{3D00A7A4-5FD9-49CC-94C8-881538FDF868}" destId="{523DDFD4-E667-419C-937B-B766A0AC2421}" srcOrd="1" destOrd="0" presId="urn:microsoft.com/office/officeart/2005/8/layout/orgChart1"/>
    <dgm:cxn modelId="{5CAE072D-643C-407B-A64D-4BF6368F0F48}" type="presOf" srcId="{4A83F282-A931-4476-98D9-3E6894128CC8}" destId="{53DC865F-3DDB-4774-ABBF-577F2AA980C3}" srcOrd="0" destOrd="0" presId="urn:microsoft.com/office/officeart/2005/8/layout/orgChart1"/>
    <dgm:cxn modelId="{3D85B96E-F6B6-4334-A31A-D69232387A7C}" type="presOf" srcId="{1A1B75B0-9B84-4FD8-A31E-4AF964F300F7}" destId="{FF1BA50B-6DA8-40EE-A7E3-37C94E64A977}" srcOrd="0" destOrd="0" presId="urn:microsoft.com/office/officeart/2005/8/layout/orgChart1"/>
    <dgm:cxn modelId="{6A070C1E-E34E-4562-B246-597D2DBEE27A}" srcId="{5851F361-98D6-4F1E-BA41-2C975E91A963}" destId="{895DC069-D903-466D-8A21-91AE6974F04B}" srcOrd="0" destOrd="0" parTransId="{880A6CB2-0746-4EEB-B062-A5C3D0D9F283}" sibTransId="{D7A6B197-C8E8-46DC-B884-7AA4DCCBE726}"/>
    <dgm:cxn modelId="{D11B00DE-96DD-4282-A93D-0310C972987D}" srcId="{0736F9BA-04AD-45DA-B1C6-EDD5FA73D765}" destId="{3D00A7A4-5FD9-49CC-94C8-881538FDF868}" srcOrd="5" destOrd="0" parTransId="{8FF8BE4F-1215-4206-AB31-6D1030F76317}" sibTransId="{933F0E86-B890-4754-AB6D-37BA35DA2399}"/>
    <dgm:cxn modelId="{AFB4D271-0171-4FC6-91A5-98755E542A02}" srcId="{0736F9BA-04AD-45DA-B1C6-EDD5FA73D765}" destId="{00BD295D-3EB7-480B-A6DE-8D633BBA29A3}" srcOrd="1" destOrd="0" parTransId="{70FC7B6F-B3E6-4156-A34E-52FEBE9EA5A6}" sibTransId="{B8B40757-CC28-434B-9E16-ECF7187C2B79}"/>
    <dgm:cxn modelId="{BEAA07D4-A599-4A46-A21E-F90A0F69C4E9}" type="presOf" srcId="{D5BCBF39-B302-487C-98FB-589F343283A9}" destId="{203D97AE-7A5A-43FD-90F5-4114A85A5287}" srcOrd="1" destOrd="0" presId="urn:microsoft.com/office/officeart/2005/8/layout/orgChart1"/>
    <dgm:cxn modelId="{3B4F35F3-8293-484C-99E0-AC5D3BCD78FC}" type="presOf" srcId="{1DCB1C79-BD9C-48E5-802E-26D89B12C10C}" destId="{78ED7BD1-75E6-42A1-90DF-8D2DA59DD8D3}" srcOrd="0" destOrd="0" presId="urn:microsoft.com/office/officeart/2005/8/layout/orgChart1"/>
    <dgm:cxn modelId="{F7732235-64BF-4FFF-8F32-5D18949A6AD1}" type="presOf" srcId="{8FF8BE4F-1215-4206-AB31-6D1030F76317}" destId="{1A51C31B-1895-45A5-BA16-74F68EA7D5E6}" srcOrd="0" destOrd="0" presId="urn:microsoft.com/office/officeart/2005/8/layout/orgChart1"/>
    <dgm:cxn modelId="{AA8FB81E-CF7D-44FD-BD0D-798FB34B4CBC}" type="presOf" srcId="{E76DF67B-81C6-4699-AE5B-2F3597A8A6DE}" destId="{6BB3B35B-4714-4B72-BB19-B40104E0D538}" srcOrd="1" destOrd="0" presId="urn:microsoft.com/office/officeart/2005/8/layout/orgChart1"/>
    <dgm:cxn modelId="{1F2CC994-E676-40B4-9477-E6C2351133E4}" type="presOf" srcId="{B502A857-6F4E-4C31-9622-2A031FC35202}" destId="{452ACC8D-11FB-40D6-9D06-2B28EC0B0F86}" srcOrd="0" destOrd="0" presId="urn:microsoft.com/office/officeart/2005/8/layout/orgChart1"/>
    <dgm:cxn modelId="{F5F9866C-C42C-4E12-9116-BB96C6C1E349}" type="presOf" srcId="{677AB4C9-7F0E-4B1E-9B9F-2C3F3D358A2E}" destId="{5AA3D382-3F26-4A3D-9A33-71DA7013B6FD}" srcOrd="0" destOrd="0" presId="urn:microsoft.com/office/officeart/2005/8/layout/orgChart1"/>
    <dgm:cxn modelId="{60CDC934-962C-4849-955E-3E1861FD75B4}" type="presOf" srcId="{677AB4C9-7F0E-4B1E-9B9F-2C3F3D358A2E}" destId="{9651094B-E541-4DB1-86D8-788864017627}" srcOrd="1" destOrd="0" presId="urn:microsoft.com/office/officeart/2005/8/layout/orgChart1"/>
    <dgm:cxn modelId="{55E49E3D-9141-44D1-80E3-20B045C3C571}" srcId="{6CB6A969-7827-4E87-A018-FA4A277B45B5}" destId="{BA00167D-30E1-4167-8A51-0DB0753A217F}" srcOrd="0" destOrd="0" parTransId="{98EAD013-ACED-46AF-8099-333647F62ABA}" sibTransId="{6426954E-1A7B-485F-8168-C32935B345D3}"/>
    <dgm:cxn modelId="{BAFD0E6D-3CC2-4EC5-9406-C7EDD4F4AA76}" type="presOf" srcId="{895DC069-D903-466D-8A21-91AE6974F04B}" destId="{15098EA2-800F-48B0-A2E8-74BC2791F903}" srcOrd="0" destOrd="0" presId="urn:microsoft.com/office/officeart/2005/8/layout/orgChart1"/>
    <dgm:cxn modelId="{97D2E432-B605-439B-87C3-F8325D4AAB84}" type="presOf" srcId="{3911B5FF-6275-425D-B65A-A29A480A9424}" destId="{0BD1CC45-E452-4DBB-89CF-A1EC6DBBC02B}" srcOrd="0" destOrd="0" presId="urn:microsoft.com/office/officeart/2005/8/layout/orgChart1"/>
    <dgm:cxn modelId="{76A0DF11-0711-4B3B-847E-58031D686514}" srcId="{4A83F282-A931-4476-98D9-3E6894128CC8}" destId="{61452BC2-DF55-4A4B-A76F-BA9622B44EC9}" srcOrd="1" destOrd="0" parTransId="{DE165BAB-4510-4927-9699-069B6C2D927E}" sibTransId="{AD091291-BA61-4760-97B6-F270D82BB6EF}"/>
    <dgm:cxn modelId="{DB6EC1BC-D1E0-4F25-973C-BDA0E6A146BF}" type="presOf" srcId="{7B421135-D17C-4386-82F9-96AB699648BA}" destId="{C5AD5278-8BB6-4EDD-B38B-EEE5F6811A46}" srcOrd="1" destOrd="0" presId="urn:microsoft.com/office/officeart/2005/8/layout/orgChart1"/>
    <dgm:cxn modelId="{FB099BFC-BFF6-452D-AC59-BA3372B70C59}" type="presOf" srcId="{F7642FE4-E581-47A4-8A87-8B361441890C}" destId="{88A6C43F-05B8-4C4E-8982-3AB2C13F808E}" srcOrd="1" destOrd="0" presId="urn:microsoft.com/office/officeart/2005/8/layout/orgChart1"/>
    <dgm:cxn modelId="{5F3942C9-EC2C-4482-9B6B-AD9D704151F2}" type="presOf" srcId="{D5BCBF39-B302-487C-98FB-589F343283A9}" destId="{F976E6F4-FDEC-42B6-9E5B-014486036CAC}" srcOrd="0" destOrd="0" presId="urn:microsoft.com/office/officeart/2005/8/layout/orgChart1"/>
    <dgm:cxn modelId="{0796998B-9741-481F-ADC8-102ADFA0F2FB}" type="presOf" srcId="{CF0BAEFE-E416-4B76-8667-3D097DBCD0A8}" destId="{CF43FF2E-B931-4379-88C1-7B3631399163}" srcOrd="0" destOrd="0" presId="urn:microsoft.com/office/officeart/2005/8/layout/orgChart1"/>
    <dgm:cxn modelId="{7F301C81-5486-4D61-9A44-8CC7A162DAB3}" srcId="{5851F361-98D6-4F1E-BA41-2C975E91A963}" destId="{6E60289A-4F26-4F6C-B80E-BE173567B452}" srcOrd="1" destOrd="0" parTransId="{D515763D-8CA1-48D3-BFA0-7FDB641BA7D8}" sibTransId="{54B29CCD-1D35-479B-AF92-A5620A85DA5B}"/>
    <dgm:cxn modelId="{3BBBF86F-1836-4F0C-8921-34A93B5AECEA}" srcId="{AF009DC7-7E34-4093-88B4-424CADF2A07F}" destId="{E690ABA2-F0D6-4C96-A67E-5E5F7A3C7DC8}" srcOrd="0" destOrd="0" parTransId="{0466F798-DDA2-4533-BF19-6656F3C809EF}" sibTransId="{C3391369-C625-413F-8B4B-01FB79697E41}"/>
    <dgm:cxn modelId="{B6BE4171-DAD1-4499-9FF4-6E734639ECCF}" srcId="{0736F9BA-04AD-45DA-B1C6-EDD5FA73D765}" destId="{7B421135-D17C-4386-82F9-96AB699648BA}" srcOrd="4" destOrd="0" parTransId="{3CE18F7E-18C2-4182-BBDE-53A1C3EAA1F0}" sibTransId="{6A645798-9E87-4146-BB99-8CA5D89BE7D7}"/>
    <dgm:cxn modelId="{DEF7ACE5-7111-4D93-8B11-A47CE0B287D3}" srcId="{08D7A5C7-2E4F-454E-9B7C-410718AB3796}" destId="{0736F9BA-04AD-45DA-B1C6-EDD5FA73D765}" srcOrd="1" destOrd="0" parTransId="{4086F488-45B3-425C-A3FD-2B379ED3E296}" sibTransId="{D3737190-2548-45AC-99CE-ED29D7749AF2}"/>
    <dgm:cxn modelId="{6364F462-3CC9-47DE-B1D3-C3F6DC76897A}" srcId="{0736F9BA-04AD-45DA-B1C6-EDD5FA73D765}" destId="{E76DF67B-81C6-4699-AE5B-2F3597A8A6DE}" srcOrd="2" destOrd="0" parTransId="{7434C363-00C7-4D79-BC7A-0EB2618535B8}" sibTransId="{66F5F281-F1BD-49B6-8DF7-FE1A15E47B0E}"/>
    <dgm:cxn modelId="{22BF45AA-D69C-4B4F-831C-87A83915B346}" srcId="{677AB4C9-7F0E-4B1E-9B9F-2C3F3D358A2E}" destId="{332E589A-99E7-4362-A09A-6389312DB659}" srcOrd="0" destOrd="0" parTransId="{FD5F44BF-A7CD-4E6D-B304-8B6A2C80AC67}" sibTransId="{5DA00ADC-DBD0-44DD-8E20-05DF824E14E9}"/>
    <dgm:cxn modelId="{F37A2674-C368-4D9D-B318-B54FC0B0F57F}" type="presOf" srcId="{9DC71A7F-759B-40FC-8691-BD53CEFEFC7B}" destId="{E239CDCD-BE41-471F-9BFC-A5DA3A673514}" srcOrd="1" destOrd="0" presId="urn:microsoft.com/office/officeart/2005/8/layout/orgChart1"/>
    <dgm:cxn modelId="{0712773F-1FB9-46F7-B595-D8C9B7E60643}" type="presOf" srcId="{AF009DC7-7E34-4093-88B4-424CADF2A07F}" destId="{8DA1E6E6-4F36-41DE-B37A-C3AAE47533BB}" srcOrd="0" destOrd="0" presId="urn:microsoft.com/office/officeart/2005/8/layout/orgChart1"/>
    <dgm:cxn modelId="{B01A4761-C4BD-4E50-A8EF-BE4DF2068799}" srcId="{AF009DC7-7E34-4093-88B4-424CADF2A07F}" destId="{9DC71A7F-759B-40FC-8691-BD53CEFEFC7B}" srcOrd="1" destOrd="0" parTransId="{B502A857-6F4E-4C31-9622-2A031FC35202}" sibTransId="{D13106C9-01DF-4CE8-B850-A85B6193A85C}"/>
    <dgm:cxn modelId="{47380FC3-109B-4CEE-BFB5-77CAFE82AD13}" type="presOf" srcId="{00BD295D-3EB7-480B-A6DE-8D633BBA29A3}" destId="{9EE6EFAA-F19E-4E3D-B311-82107777C7F3}" srcOrd="1" destOrd="0" presId="urn:microsoft.com/office/officeart/2005/8/layout/orgChart1"/>
    <dgm:cxn modelId="{6CEB23D9-6F53-4DBE-8571-EAB57502FEA8}" type="presOf" srcId="{0466F798-DDA2-4533-BF19-6656F3C809EF}" destId="{F1582EF8-549B-4ABA-8375-923BC4E03FF6}" srcOrd="0" destOrd="0" presId="urn:microsoft.com/office/officeart/2005/8/layout/orgChart1"/>
    <dgm:cxn modelId="{39AD273F-FC25-471D-BBD8-8A67F80F6519}" type="presOf" srcId="{DE165BAB-4510-4927-9699-069B6C2D927E}" destId="{FB2BD1E5-8ADE-426F-A504-DBCD0CD96317}" srcOrd="0" destOrd="0" presId="urn:microsoft.com/office/officeart/2005/8/layout/orgChart1"/>
    <dgm:cxn modelId="{4ACD2C81-DEFE-4DEE-B237-1F0E6EA9539E}" type="presOf" srcId="{332E589A-99E7-4362-A09A-6389312DB659}" destId="{ECB4403C-A64D-49A7-8851-6FC92BCA4E94}" srcOrd="1" destOrd="0" presId="urn:microsoft.com/office/officeart/2005/8/layout/orgChart1"/>
    <dgm:cxn modelId="{C3EAAB99-6D62-4312-9AFC-8CB8FB971D21}" type="presOf" srcId="{6E60289A-4F26-4F6C-B80E-BE173567B452}" destId="{E2F952DE-EDB2-4F2A-BBE2-9617ADA6076D}" srcOrd="1" destOrd="0" presId="urn:microsoft.com/office/officeart/2005/8/layout/orgChart1"/>
    <dgm:cxn modelId="{ECADBA83-88FC-4E7E-A431-47AAD9718E99}" type="presOf" srcId="{880A6CB2-0746-4EEB-B062-A5C3D0D9F283}" destId="{6C1143CC-825D-4A09-ACCC-5E8584B84DE0}" srcOrd="0" destOrd="0" presId="urn:microsoft.com/office/officeart/2005/8/layout/orgChart1"/>
    <dgm:cxn modelId="{98AD6C20-D1AA-4E40-83FE-1A5A5622C9E4}" type="presOf" srcId="{E690ABA2-F0D6-4C96-A67E-5E5F7A3C7DC8}" destId="{4701BC50-E69D-4DD5-93B5-27A6E35E4A16}" srcOrd="0" destOrd="0" presId="urn:microsoft.com/office/officeart/2005/8/layout/orgChart1"/>
    <dgm:cxn modelId="{1DE6580D-D702-4899-8733-082348586D71}" type="presOf" srcId="{E690ABA2-F0D6-4C96-A67E-5E5F7A3C7DC8}" destId="{B9D121F2-3B64-4AAF-8E33-DAD024C982AC}" srcOrd="1" destOrd="0" presId="urn:microsoft.com/office/officeart/2005/8/layout/orgChart1"/>
    <dgm:cxn modelId="{B2B96F48-5303-4A22-9909-A26E1C22D5FA}" type="presOf" srcId="{5851F361-98D6-4F1E-BA41-2C975E91A963}" destId="{46A8289A-DB63-4809-A68B-9BBB47FAA164}" srcOrd="0" destOrd="0" presId="urn:microsoft.com/office/officeart/2005/8/layout/orgChart1"/>
    <dgm:cxn modelId="{D6CB2359-5EF4-41F8-A6E4-D5726AECA08A}" type="presOf" srcId="{61452BC2-DF55-4A4B-A76F-BA9622B44EC9}" destId="{F4C564FD-917B-4D95-886C-B763F838F759}" srcOrd="0" destOrd="0" presId="urn:microsoft.com/office/officeart/2005/8/layout/orgChart1"/>
    <dgm:cxn modelId="{085AB134-A847-4D55-B1BC-4D7EF385B143}" type="presOf" srcId="{895DC069-D903-466D-8A21-91AE6974F04B}" destId="{D47F4433-8A85-4516-B48B-B5423C90DBAE}" srcOrd="1" destOrd="0" presId="urn:microsoft.com/office/officeart/2005/8/layout/orgChart1"/>
    <dgm:cxn modelId="{0AEB7FAC-DF22-4A49-B694-35E095DCD6DE}" type="presOf" srcId="{3D00A7A4-5FD9-49CC-94C8-881538FDF868}" destId="{B3F060E9-C369-4FF0-9CFC-4012F5544B03}" srcOrd="0" destOrd="0" presId="urn:microsoft.com/office/officeart/2005/8/layout/orgChart1"/>
    <dgm:cxn modelId="{31CFB2D5-5225-489B-9781-B8EE3326E8B2}" type="presOf" srcId="{61452BC2-DF55-4A4B-A76F-BA9622B44EC9}" destId="{6470FB0C-214D-429D-8ABF-085F7F136D7D}" srcOrd="1" destOrd="0" presId="urn:microsoft.com/office/officeart/2005/8/layout/orgChart1"/>
    <dgm:cxn modelId="{7E393BAA-500D-4C2D-93E0-8442136D9307}" type="presOf" srcId="{00BD295D-3EB7-480B-A6DE-8D633BBA29A3}" destId="{E0205EE1-71CD-4C2E-945F-61C737F7F01D}" srcOrd="0" destOrd="0" presId="urn:microsoft.com/office/officeart/2005/8/layout/orgChart1"/>
    <dgm:cxn modelId="{E9D7A75F-1EEF-4BDF-B913-C82AFB3C4F17}" type="presOf" srcId="{DC67E3B4-2CE5-4E4F-BEAF-59F4D0729F69}" destId="{3A1DDA5A-CCC6-4531-A1E9-1A03820A4415}" srcOrd="0" destOrd="0" presId="urn:microsoft.com/office/officeart/2005/8/layout/orgChart1"/>
    <dgm:cxn modelId="{BFBA55D8-8BB7-4C09-B2AF-49432D33DA12}" type="presOf" srcId="{4A83F282-A931-4476-98D9-3E6894128CC8}" destId="{B06C94FE-41D3-4367-AE33-D00A2A62F77A}" srcOrd="1" destOrd="0" presId="urn:microsoft.com/office/officeart/2005/8/layout/orgChart1"/>
    <dgm:cxn modelId="{88722FB3-478F-4574-9C03-E898655CD1E7}" type="presOf" srcId="{FD5F44BF-A7CD-4E6D-B304-8B6A2C80AC67}" destId="{D9C1A54A-5BB4-4E80-840C-3A5C10630F9F}" srcOrd="0" destOrd="0" presId="urn:microsoft.com/office/officeart/2005/8/layout/orgChart1"/>
    <dgm:cxn modelId="{DD248671-4B9E-4BD8-8AA1-EBBFD8682AEF}" type="presOf" srcId="{98EAD013-ACED-46AF-8099-333647F62ABA}" destId="{C2AB4C0C-A93F-4B96-9139-055395398F52}" srcOrd="0" destOrd="0" presId="urn:microsoft.com/office/officeart/2005/8/layout/orgChart1"/>
    <dgm:cxn modelId="{E928F89A-5CA9-40F5-AE02-F9091CF83846}" type="presOf" srcId="{BA00167D-30E1-4167-8A51-0DB0753A217F}" destId="{55B7CAF2-46D9-4199-9D71-C61058713DDC}" srcOrd="0" destOrd="0" presId="urn:microsoft.com/office/officeart/2005/8/layout/orgChart1"/>
    <dgm:cxn modelId="{E591C2B7-750E-4646-AEB9-33C80983BBC6}" srcId="{BA00167D-30E1-4167-8A51-0DB0753A217F}" destId="{4A83F282-A931-4476-98D9-3E6894128CC8}" srcOrd="0" destOrd="0" parTransId="{9EB4C114-E0D2-4220-B4A3-33059BB21601}" sibTransId="{7DB7E9AF-B1DE-4737-AC1F-247191F0A73A}"/>
    <dgm:cxn modelId="{63D28F02-880A-4AB7-8043-ED4CB560185C}" type="presOf" srcId="{E76DF67B-81C6-4699-AE5B-2F3597A8A6DE}" destId="{244D1C3C-6A8B-4D8B-AE1A-6252468FE1B1}" srcOrd="0" destOrd="0" presId="urn:microsoft.com/office/officeart/2005/8/layout/orgChart1"/>
    <dgm:cxn modelId="{29675E5E-E09A-4191-AE7E-A44335D20E31}" type="presOf" srcId="{9DC71A7F-759B-40FC-8691-BD53CEFEFC7B}" destId="{AF9DBCEF-99D6-4B80-9D42-057C78AC2F45}" srcOrd="0" destOrd="0" presId="urn:microsoft.com/office/officeart/2005/8/layout/orgChart1"/>
    <dgm:cxn modelId="{1538D0D4-5488-4C3F-86BF-F5609E4CB476}" type="presOf" srcId="{BBD55724-4C7E-40A2-B6BB-90B6C8B7ABAD}" destId="{B3B578D0-EF65-462F-A9DA-CD810323596A}" srcOrd="0" destOrd="0" presId="urn:microsoft.com/office/officeart/2005/8/layout/orgChart1"/>
    <dgm:cxn modelId="{0CFF6192-C652-4985-8DDE-CB6469498FA6}" type="presOf" srcId="{BA00167D-30E1-4167-8A51-0DB0753A217F}" destId="{F9C025E6-18AB-4CE6-AD17-7F9F7C269D0C}" srcOrd="1" destOrd="0" presId="urn:microsoft.com/office/officeart/2005/8/layout/orgChart1"/>
    <dgm:cxn modelId="{DE9844F0-AFA6-4086-A9CD-960239ED8FF0}" srcId="{08D7A5C7-2E4F-454E-9B7C-410718AB3796}" destId="{5851F361-98D6-4F1E-BA41-2C975E91A963}" srcOrd="0" destOrd="0" parTransId="{BBD55724-4C7E-40A2-B6BB-90B6C8B7ABAD}" sibTransId="{0C7F9D14-823A-4718-B28C-F9169A45F098}"/>
    <dgm:cxn modelId="{5CC831AC-1268-4901-AD2E-155947E9A1D7}" type="presOf" srcId="{70FC7B6F-B3E6-4156-A34E-52FEBE9EA5A6}" destId="{FABAB009-32A7-4FD9-A795-9E243776C504}" srcOrd="0" destOrd="0" presId="urn:microsoft.com/office/officeart/2005/8/layout/orgChart1"/>
    <dgm:cxn modelId="{AD2DB996-53F5-491F-AE79-582387549A73}" type="presOf" srcId="{16D9E0AC-A495-40E7-B928-B11F3EC296FB}" destId="{6B9E89C8-59FC-4858-BD05-675B6521B868}" srcOrd="1" destOrd="0" presId="urn:microsoft.com/office/officeart/2005/8/layout/orgChart1"/>
    <dgm:cxn modelId="{650A3D1B-B78A-4A54-9196-6EA527933CCB}" type="presOf" srcId="{F7642FE4-E581-47A4-8A87-8B361441890C}" destId="{A34A7234-4691-4973-9743-70C95DC74161}" srcOrd="0" destOrd="0" presId="urn:microsoft.com/office/officeart/2005/8/layout/orgChart1"/>
    <dgm:cxn modelId="{95C46C56-F574-4E37-9158-C7937BC81828}" type="presOf" srcId="{332E589A-99E7-4362-A09A-6389312DB659}" destId="{6AE2F187-63C3-4B2C-B741-7E27FAFDF38A}" srcOrd="0" destOrd="0" presId="urn:microsoft.com/office/officeart/2005/8/layout/orgChart1"/>
    <dgm:cxn modelId="{E8514F19-83C1-4EF9-9099-37C07FAADC24}" srcId="{1DCB1C79-BD9C-48E5-802E-26D89B12C10C}" destId="{08D7A5C7-2E4F-454E-9B7C-410718AB3796}" srcOrd="0" destOrd="0" parTransId="{E9E708A5-1799-4E03-A866-6A7AA0755177}" sibTransId="{5CBE7A84-F13F-47A0-AB33-9A54F79DEC9A}"/>
    <dgm:cxn modelId="{D423CE30-834D-41CB-8785-B8325E9D3D3E}" srcId="{0736F9BA-04AD-45DA-B1C6-EDD5FA73D765}" destId="{D5BCBF39-B302-487C-98FB-589F343283A9}" srcOrd="3" destOrd="0" parTransId="{DC67E3B4-2CE5-4E4F-BEAF-59F4D0729F69}" sibTransId="{101692C2-CC9A-463C-AF4E-8B573BEB270B}"/>
    <dgm:cxn modelId="{CE40346C-2B28-4879-81A2-5121285B13D0}" type="presOf" srcId="{7434C363-00C7-4D79-BC7A-0EB2618535B8}" destId="{5A356703-2749-443C-AE2D-C70A3FBBBE81}" srcOrd="0" destOrd="0" presId="urn:microsoft.com/office/officeart/2005/8/layout/orgChart1"/>
    <dgm:cxn modelId="{167338E5-BDAC-4B2C-8AA2-88AB9222F1EB}" type="presOf" srcId="{AF009DC7-7E34-4093-88B4-424CADF2A07F}" destId="{B0911E46-5481-4076-A738-75E5A8B56714}" srcOrd="1" destOrd="0" presId="urn:microsoft.com/office/officeart/2005/8/layout/orgChart1"/>
    <dgm:cxn modelId="{99AC4B9B-56DE-408B-B9A6-1A980A87F7A1}" type="presOf" srcId="{9EB4C114-E0D2-4220-B4A3-33059BB21601}" destId="{4C2EF7E1-1684-4009-8809-B0E30716709A}" srcOrd="0" destOrd="0" presId="urn:microsoft.com/office/officeart/2005/8/layout/orgChart1"/>
    <dgm:cxn modelId="{F118033A-0BB7-40D2-9587-4F1FD9FD904E}" type="presOf" srcId="{7B421135-D17C-4386-82F9-96AB699648BA}" destId="{801170A6-3A99-4134-8DA3-E6BFD1F650B8}" srcOrd="0" destOrd="0" presId="urn:microsoft.com/office/officeart/2005/8/layout/orgChart1"/>
    <dgm:cxn modelId="{BAA17E1A-646D-4ABC-9C4F-2ABCAB7A6174}" srcId="{4A83F282-A931-4476-98D9-3E6894128CC8}" destId="{F7642FE4-E581-47A4-8A87-8B361441890C}" srcOrd="2" destOrd="0" parTransId="{1A1B75B0-9B84-4FD8-A31E-4AF964F300F7}" sibTransId="{BD3D2878-0742-4381-9ADB-C3D0708BE088}"/>
    <dgm:cxn modelId="{E61DE6B4-5F5C-4824-82D3-F6A386DEF8C6}" srcId="{4A83F282-A931-4476-98D9-3E6894128CC8}" destId="{16D9E0AC-A495-40E7-B928-B11F3EC296FB}" srcOrd="0" destOrd="0" parTransId="{CF0BAEFE-E416-4B76-8667-3D097DBCD0A8}" sibTransId="{D5A262FB-792F-4264-A594-D17DDF47B77B}"/>
    <dgm:cxn modelId="{0DAE5020-555E-4BC4-B52B-6E2039ED8E6D}" type="presOf" srcId="{6E60289A-4F26-4F6C-B80E-BE173567B452}" destId="{B87C016A-7905-45C0-9509-B8F5F5F70056}" srcOrd="0" destOrd="0" presId="urn:microsoft.com/office/officeart/2005/8/layout/orgChart1"/>
    <dgm:cxn modelId="{9ABFCFB2-6152-43FE-9E45-EB7793A8DE55}" type="presOf" srcId="{B24CED66-E80E-4DE9-B3A7-8F3FFB5F2E91}" destId="{D3156233-4033-41C3-A89F-EEECD8F62B49}" srcOrd="0" destOrd="0" presId="urn:microsoft.com/office/officeart/2005/8/layout/orgChart1"/>
    <dgm:cxn modelId="{EBCDE980-4A6C-4076-A6B8-0A6049474381}" type="presOf" srcId="{08D7A5C7-2E4F-454E-9B7C-410718AB3796}" destId="{A731CE7A-F6A5-4683-9378-487E45B4E26D}" srcOrd="0" destOrd="0" presId="urn:microsoft.com/office/officeart/2005/8/layout/orgChart1"/>
    <dgm:cxn modelId="{81DE2A6C-F830-4329-B41A-EC6AB32BD9DB}" srcId="{08D7A5C7-2E4F-454E-9B7C-410718AB3796}" destId="{AF009DC7-7E34-4093-88B4-424CADF2A07F}" srcOrd="2" destOrd="0" parTransId="{B24CED66-E80E-4DE9-B3A7-8F3FFB5F2E91}" sibTransId="{662C59D6-4C9F-480B-A3C2-ED7BD2EDF986}"/>
    <dgm:cxn modelId="{A0776470-6B19-4B25-845F-D8868FB6E5C4}" srcId="{0736F9BA-04AD-45DA-B1C6-EDD5FA73D765}" destId="{6CB6A969-7827-4E87-A018-FA4A277B45B5}" srcOrd="0" destOrd="0" parTransId="{3911B5FF-6275-425D-B65A-A29A480A9424}" sibTransId="{18E004CF-7738-44FE-B2F6-A89A90496EEB}"/>
    <dgm:cxn modelId="{BAD3FC8E-DA28-4CC9-8140-504BBDB13435}" type="presOf" srcId="{5851F361-98D6-4F1E-BA41-2C975E91A963}" destId="{05885BA4-8BCB-4658-98C9-7D5E1EEFC172}" srcOrd="1" destOrd="0" presId="urn:microsoft.com/office/officeart/2005/8/layout/orgChart1"/>
    <dgm:cxn modelId="{3831E37B-078E-48C7-930F-A62117AA088C}" type="presOf" srcId="{3CE18F7E-18C2-4182-BBDE-53A1C3EAA1F0}" destId="{A7FDB68F-6306-4C25-BFF2-EE6D10B9B57D}" srcOrd="0" destOrd="0" presId="urn:microsoft.com/office/officeart/2005/8/layout/orgChart1"/>
    <dgm:cxn modelId="{86AFE2BE-2E6B-4056-A632-32CCF6EEB622}" type="presOf" srcId="{95511645-A13B-4872-99CD-C8EC7D7357DA}" destId="{7741B7A9-79AB-4EFB-B60D-3A94C0DAE1E7}" srcOrd="0" destOrd="0" presId="urn:microsoft.com/office/officeart/2005/8/layout/orgChart1"/>
    <dgm:cxn modelId="{F8B3FAED-0158-44CA-8627-63562979F17D}" type="presOf" srcId="{4086F488-45B3-425C-A3FD-2B379ED3E296}" destId="{DD805044-C9C2-442C-AF37-7376FCB542F3}" srcOrd="0" destOrd="0" presId="urn:microsoft.com/office/officeart/2005/8/layout/orgChart1"/>
    <dgm:cxn modelId="{D832E319-14EE-4774-97B5-EBE84DF1C9B0}" type="presOf" srcId="{6CB6A969-7827-4E87-A018-FA4A277B45B5}" destId="{5AE88D4D-2D96-47A0-8751-317ECE2C3FAE}" srcOrd="1" destOrd="0" presId="urn:microsoft.com/office/officeart/2005/8/layout/orgChart1"/>
    <dgm:cxn modelId="{A99B84A9-D909-4D70-A55F-0A11F66C9004}" type="presParOf" srcId="{78ED7BD1-75E6-42A1-90DF-8D2DA59DD8D3}" destId="{AF2955B4-536A-4497-9322-D3075B27C6F2}" srcOrd="0" destOrd="0" presId="urn:microsoft.com/office/officeart/2005/8/layout/orgChart1"/>
    <dgm:cxn modelId="{D63D2139-8451-43A1-856B-D6975717D68A}" type="presParOf" srcId="{AF2955B4-536A-4497-9322-D3075B27C6F2}" destId="{976B7D7F-B232-4A2B-A600-CAEDB5FB0F7C}" srcOrd="0" destOrd="0" presId="urn:microsoft.com/office/officeart/2005/8/layout/orgChart1"/>
    <dgm:cxn modelId="{4DFACE53-5FD6-4956-AEC9-FEF003E24C7C}" type="presParOf" srcId="{976B7D7F-B232-4A2B-A600-CAEDB5FB0F7C}" destId="{A731CE7A-F6A5-4683-9378-487E45B4E26D}" srcOrd="0" destOrd="0" presId="urn:microsoft.com/office/officeart/2005/8/layout/orgChart1"/>
    <dgm:cxn modelId="{FB8C3920-8F0A-4C65-96D7-211B9A0CD2F0}" type="presParOf" srcId="{976B7D7F-B232-4A2B-A600-CAEDB5FB0F7C}" destId="{E59649B6-50DB-464E-92BD-EE1453CAF73B}" srcOrd="1" destOrd="0" presId="urn:microsoft.com/office/officeart/2005/8/layout/orgChart1"/>
    <dgm:cxn modelId="{C35B9DB1-1F91-400D-9A52-968CD85F1C19}" type="presParOf" srcId="{AF2955B4-536A-4497-9322-D3075B27C6F2}" destId="{6CC62319-0038-44A2-9B2B-379846CF2D73}" srcOrd="1" destOrd="0" presId="urn:microsoft.com/office/officeart/2005/8/layout/orgChart1"/>
    <dgm:cxn modelId="{7888AD8A-9B66-4A22-9FC8-08FB845F1961}" type="presParOf" srcId="{6CC62319-0038-44A2-9B2B-379846CF2D73}" destId="{DD805044-C9C2-442C-AF37-7376FCB542F3}" srcOrd="0" destOrd="0" presId="urn:microsoft.com/office/officeart/2005/8/layout/orgChart1"/>
    <dgm:cxn modelId="{2485B6F8-2A36-459E-B7A3-EB85088CB278}" type="presParOf" srcId="{6CC62319-0038-44A2-9B2B-379846CF2D73}" destId="{DDE1DA28-084E-4949-8192-F9382EB1476C}" srcOrd="1" destOrd="0" presId="urn:microsoft.com/office/officeart/2005/8/layout/orgChart1"/>
    <dgm:cxn modelId="{5EB15117-ABAB-429A-854F-45B7C96A57F4}" type="presParOf" srcId="{DDE1DA28-084E-4949-8192-F9382EB1476C}" destId="{31BBC225-C2C9-4542-BA6C-4FBA4934ADDB}" srcOrd="0" destOrd="0" presId="urn:microsoft.com/office/officeart/2005/8/layout/orgChart1"/>
    <dgm:cxn modelId="{2D5F752C-9B77-4453-8FEA-94ED5465B491}" type="presParOf" srcId="{31BBC225-C2C9-4542-BA6C-4FBA4934ADDB}" destId="{4238BCBD-944F-4FD9-8136-BA61AE6E92B2}" srcOrd="0" destOrd="0" presId="urn:microsoft.com/office/officeart/2005/8/layout/orgChart1"/>
    <dgm:cxn modelId="{0CCD7387-63F6-4617-B139-5E7A2FC26FA8}" type="presParOf" srcId="{31BBC225-C2C9-4542-BA6C-4FBA4934ADDB}" destId="{00EFC46C-7A43-4709-BC46-40266BBE6A93}" srcOrd="1" destOrd="0" presId="urn:microsoft.com/office/officeart/2005/8/layout/orgChart1"/>
    <dgm:cxn modelId="{3A6136E4-72F8-4638-A8B2-55DA0A6CAA74}" type="presParOf" srcId="{DDE1DA28-084E-4949-8192-F9382EB1476C}" destId="{02029070-28B6-435B-B235-A159573A7004}" srcOrd="1" destOrd="0" presId="urn:microsoft.com/office/officeart/2005/8/layout/orgChart1"/>
    <dgm:cxn modelId="{A81D88A6-1EC7-41D1-865E-3BC3F7476993}" type="presParOf" srcId="{02029070-28B6-435B-B235-A159573A7004}" destId="{0BD1CC45-E452-4DBB-89CF-A1EC6DBBC02B}" srcOrd="0" destOrd="0" presId="urn:microsoft.com/office/officeart/2005/8/layout/orgChart1"/>
    <dgm:cxn modelId="{EA4E2471-8B48-46D3-99A1-9FDF37A8D152}" type="presParOf" srcId="{02029070-28B6-435B-B235-A159573A7004}" destId="{8C85099C-205E-42F0-95DA-3544A7F2D77D}" srcOrd="1" destOrd="0" presId="urn:microsoft.com/office/officeart/2005/8/layout/orgChart1"/>
    <dgm:cxn modelId="{25BE4300-6992-4580-AAAC-4D88DD58845F}" type="presParOf" srcId="{8C85099C-205E-42F0-95DA-3544A7F2D77D}" destId="{A5C09162-8989-4975-8AF1-5A5D666A8F75}" srcOrd="0" destOrd="0" presId="urn:microsoft.com/office/officeart/2005/8/layout/orgChart1"/>
    <dgm:cxn modelId="{0F7B5DC4-67B0-41ED-9D8A-0F054409ADD6}" type="presParOf" srcId="{A5C09162-8989-4975-8AF1-5A5D666A8F75}" destId="{B08CA6AA-FC8A-4DE3-9CD0-2997B96DE11D}" srcOrd="0" destOrd="0" presId="urn:microsoft.com/office/officeart/2005/8/layout/orgChart1"/>
    <dgm:cxn modelId="{3EB47844-D460-4390-B474-87D94D413E86}" type="presParOf" srcId="{A5C09162-8989-4975-8AF1-5A5D666A8F75}" destId="{5AE88D4D-2D96-47A0-8751-317ECE2C3FAE}" srcOrd="1" destOrd="0" presId="urn:microsoft.com/office/officeart/2005/8/layout/orgChart1"/>
    <dgm:cxn modelId="{D1334F0C-1CE2-438E-99D2-926EEC9E467E}" type="presParOf" srcId="{8C85099C-205E-42F0-95DA-3544A7F2D77D}" destId="{C481EC8F-B9DB-4681-8128-DC443D6CC1AA}" srcOrd="1" destOrd="0" presId="urn:microsoft.com/office/officeart/2005/8/layout/orgChart1"/>
    <dgm:cxn modelId="{A8DE8A37-DEFA-402C-90BB-922DD3353B01}" type="presParOf" srcId="{8C85099C-205E-42F0-95DA-3544A7F2D77D}" destId="{08FB9A03-55ED-4BEF-96BC-7FBAC12177B1}" srcOrd="2" destOrd="0" presId="urn:microsoft.com/office/officeart/2005/8/layout/orgChart1"/>
    <dgm:cxn modelId="{0D9D01F5-62E8-4A99-9D12-AA7F288FE2C3}" type="presParOf" srcId="{08FB9A03-55ED-4BEF-96BC-7FBAC12177B1}" destId="{C2AB4C0C-A93F-4B96-9139-055395398F52}" srcOrd="0" destOrd="0" presId="urn:microsoft.com/office/officeart/2005/8/layout/orgChart1"/>
    <dgm:cxn modelId="{D7A90CAE-5676-4356-9A1A-79278713B9AC}" type="presParOf" srcId="{08FB9A03-55ED-4BEF-96BC-7FBAC12177B1}" destId="{3D1FBCA1-846F-456C-85EC-4E8D7482BB97}" srcOrd="1" destOrd="0" presId="urn:microsoft.com/office/officeart/2005/8/layout/orgChart1"/>
    <dgm:cxn modelId="{AD93E3CE-89AE-476F-A773-9F4C30C2AB61}" type="presParOf" srcId="{3D1FBCA1-846F-456C-85EC-4E8D7482BB97}" destId="{D47A3459-C3C8-40F7-BA63-7C787A69E989}" srcOrd="0" destOrd="0" presId="urn:microsoft.com/office/officeart/2005/8/layout/orgChart1"/>
    <dgm:cxn modelId="{9BD80820-6D99-4A9F-91FE-9FE5F1D0A5E4}" type="presParOf" srcId="{D47A3459-C3C8-40F7-BA63-7C787A69E989}" destId="{55B7CAF2-46D9-4199-9D71-C61058713DDC}" srcOrd="0" destOrd="0" presId="urn:microsoft.com/office/officeart/2005/8/layout/orgChart1"/>
    <dgm:cxn modelId="{DA415378-DE6F-4FD5-AEF9-8C8FC0DECF54}" type="presParOf" srcId="{D47A3459-C3C8-40F7-BA63-7C787A69E989}" destId="{F9C025E6-18AB-4CE6-AD17-7F9F7C269D0C}" srcOrd="1" destOrd="0" presId="urn:microsoft.com/office/officeart/2005/8/layout/orgChart1"/>
    <dgm:cxn modelId="{58C2D6AF-0B68-4162-9F77-E10E5FB4DF58}" type="presParOf" srcId="{3D1FBCA1-846F-456C-85EC-4E8D7482BB97}" destId="{246E5AC7-18E1-446C-8C43-51EFCAD395A6}" srcOrd="1" destOrd="0" presId="urn:microsoft.com/office/officeart/2005/8/layout/orgChart1"/>
    <dgm:cxn modelId="{45DB6039-4ED1-4D86-A3ED-128F943AA7BD}" type="presParOf" srcId="{3D1FBCA1-846F-456C-85EC-4E8D7482BB97}" destId="{3E994F7F-F838-41C9-A91E-A8F4E39246D5}" srcOrd="2" destOrd="0" presId="urn:microsoft.com/office/officeart/2005/8/layout/orgChart1"/>
    <dgm:cxn modelId="{D8E72D50-3119-4C1B-B49A-90939C1BBD09}" type="presParOf" srcId="{3E994F7F-F838-41C9-A91E-A8F4E39246D5}" destId="{4C2EF7E1-1684-4009-8809-B0E30716709A}" srcOrd="0" destOrd="0" presId="urn:microsoft.com/office/officeart/2005/8/layout/orgChart1"/>
    <dgm:cxn modelId="{03ED0F6B-A452-4C58-AAE1-801585314993}" type="presParOf" srcId="{3E994F7F-F838-41C9-A91E-A8F4E39246D5}" destId="{3CBA9956-A09D-4CA2-AF89-E9DC8A99F19E}" srcOrd="1" destOrd="0" presId="urn:microsoft.com/office/officeart/2005/8/layout/orgChart1"/>
    <dgm:cxn modelId="{3BB9652D-72CC-46C0-9028-3880E31CD11C}" type="presParOf" srcId="{3CBA9956-A09D-4CA2-AF89-E9DC8A99F19E}" destId="{63287426-CD22-4665-920A-70CDFF01A967}" srcOrd="0" destOrd="0" presId="urn:microsoft.com/office/officeart/2005/8/layout/orgChart1"/>
    <dgm:cxn modelId="{1F3A9C81-F390-4FA7-9D6E-57C987825E41}" type="presParOf" srcId="{63287426-CD22-4665-920A-70CDFF01A967}" destId="{53DC865F-3DDB-4774-ABBF-577F2AA980C3}" srcOrd="0" destOrd="0" presId="urn:microsoft.com/office/officeart/2005/8/layout/orgChart1"/>
    <dgm:cxn modelId="{C4F26ADC-C7FC-47F5-84F3-FBBAF7604F73}" type="presParOf" srcId="{63287426-CD22-4665-920A-70CDFF01A967}" destId="{B06C94FE-41D3-4367-AE33-D00A2A62F77A}" srcOrd="1" destOrd="0" presId="urn:microsoft.com/office/officeart/2005/8/layout/orgChart1"/>
    <dgm:cxn modelId="{93DDD86A-0EB3-405D-94DF-988DB5DF3437}" type="presParOf" srcId="{3CBA9956-A09D-4CA2-AF89-E9DC8A99F19E}" destId="{6E83EF71-9D57-4982-A728-F191FCB0D8F6}" srcOrd="1" destOrd="0" presId="urn:microsoft.com/office/officeart/2005/8/layout/orgChart1"/>
    <dgm:cxn modelId="{54571DD1-B71E-459E-B83D-A431EED6CEE5}" type="presParOf" srcId="{6E83EF71-9D57-4982-A728-F191FCB0D8F6}" destId="{CF43FF2E-B931-4379-88C1-7B3631399163}" srcOrd="0" destOrd="0" presId="urn:microsoft.com/office/officeart/2005/8/layout/orgChart1"/>
    <dgm:cxn modelId="{096015D9-4293-4BA4-9F0E-15793706CA79}" type="presParOf" srcId="{6E83EF71-9D57-4982-A728-F191FCB0D8F6}" destId="{F8C12AA6-E99D-4CB9-BFC9-FC3431C2B5F0}" srcOrd="1" destOrd="0" presId="urn:microsoft.com/office/officeart/2005/8/layout/orgChart1"/>
    <dgm:cxn modelId="{3C878339-0CC5-4F4C-986C-6C453E8F0CED}" type="presParOf" srcId="{F8C12AA6-E99D-4CB9-BFC9-FC3431C2B5F0}" destId="{90781077-60D0-4C7C-A43F-7D03FDDA45D0}" srcOrd="0" destOrd="0" presId="urn:microsoft.com/office/officeart/2005/8/layout/orgChart1"/>
    <dgm:cxn modelId="{1D8C7672-B6B6-46A3-BA04-9F16AFEE566F}" type="presParOf" srcId="{90781077-60D0-4C7C-A43F-7D03FDDA45D0}" destId="{00CB476B-A944-4F98-8881-F0E64908DD08}" srcOrd="0" destOrd="0" presId="urn:microsoft.com/office/officeart/2005/8/layout/orgChart1"/>
    <dgm:cxn modelId="{C8F60A18-A609-4B2D-9D66-DD73A6976E21}" type="presParOf" srcId="{90781077-60D0-4C7C-A43F-7D03FDDA45D0}" destId="{6B9E89C8-59FC-4858-BD05-675B6521B868}" srcOrd="1" destOrd="0" presId="urn:microsoft.com/office/officeart/2005/8/layout/orgChart1"/>
    <dgm:cxn modelId="{2A1A94AC-6843-46C8-A0CB-586117E47072}" type="presParOf" srcId="{F8C12AA6-E99D-4CB9-BFC9-FC3431C2B5F0}" destId="{1F24A16B-C0E2-4D7E-AD93-B0DCEDA53AA9}" srcOrd="1" destOrd="0" presId="urn:microsoft.com/office/officeart/2005/8/layout/orgChart1"/>
    <dgm:cxn modelId="{C3589D6B-80F8-4FD7-BA7B-BA62E2DD67F7}" type="presParOf" srcId="{F8C12AA6-E99D-4CB9-BFC9-FC3431C2B5F0}" destId="{9CAD7D04-7947-4F1F-81A1-F23A582FFC2F}" srcOrd="2" destOrd="0" presId="urn:microsoft.com/office/officeart/2005/8/layout/orgChart1"/>
    <dgm:cxn modelId="{0B0E4C4F-EEB0-4A88-B3CA-E4028DA84CB0}" type="presParOf" srcId="{6E83EF71-9D57-4982-A728-F191FCB0D8F6}" destId="{FB2BD1E5-8ADE-426F-A504-DBCD0CD96317}" srcOrd="2" destOrd="0" presId="urn:microsoft.com/office/officeart/2005/8/layout/orgChart1"/>
    <dgm:cxn modelId="{C264E328-1C4D-438A-A3C8-739193AD5440}" type="presParOf" srcId="{6E83EF71-9D57-4982-A728-F191FCB0D8F6}" destId="{29B64690-F89B-4949-8763-95BC9554A710}" srcOrd="3" destOrd="0" presId="urn:microsoft.com/office/officeart/2005/8/layout/orgChart1"/>
    <dgm:cxn modelId="{863D8A1C-AA41-437F-BEA6-2C83556A55DC}" type="presParOf" srcId="{29B64690-F89B-4949-8763-95BC9554A710}" destId="{B71C60FC-70CD-46F5-99C8-19CAE9988275}" srcOrd="0" destOrd="0" presId="urn:microsoft.com/office/officeart/2005/8/layout/orgChart1"/>
    <dgm:cxn modelId="{8774360C-654E-411A-ABC3-CDD9C0F8B122}" type="presParOf" srcId="{B71C60FC-70CD-46F5-99C8-19CAE9988275}" destId="{F4C564FD-917B-4D95-886C-B763F838F759}" srcOrd="0" destOrd="0" presId="urn:microsoft.com/office/officeart/2005/8/layout/orgChart1"/>
    <dgm:cxn modelId="{F10B0909-9D3B-47F0-863F-C13670C991FC}" type="presParOf" srcId="{B71C60FC-70CD-46F5-99C8-19CAE9988275}" destId="{6470FB0C-214D-429D-8ABF-085F7F136D7D}" srcOrd="1" destOrd="0" presId="urn:microsoft.com/office/officeart/2005/8/layout/orgChart1"/>
    <dgm:cxn modelId="{47045429-B1AA-40A4-9A1E-49071937F213}" type="presParOf" srcId="{29B64690-F89B-4949-8763-95BC9554A710}" destId="{4189D315-B45C-4453-B4ED-5447B4712583}" srcOrd="1" destOrd="0" presId="urn:microsoft.com/office/officeart/2005/8/layout/orgChart1"/>
    <dgm:cxn modelId="{03E0B28F-6812-42FE-BEE7-D8D3626BE033}" type="presParOf" srcId="{29B64690-F89B-4949-8763-95BC9554A710}" destId="{9FAD167B-11E4-474F-88B8-8E3F7E0B5EBB}" srcOrd="2" destOrd="0" presId="urn:microsoft.com/office/officeart/2005/8/layout/orgChart1"/>
    <dgm:cxn modelId="{5A34EA7E-F932-4C63-8626-F203232B0737}" type="presParOf" srcId="{6E83EF71-9D57-4982-A728-F191FCB0D8F6}" destId="{FF1BA50B-6DA8-40EE-A7E3-37C94E64A977}" srcOrd="4" destOrd="0" presId="urn:microsoft.com/office/officeart/2005/8/layout/orgChart1"/>
    <dgm:cxn modelId="{0FCF477E-A3E6-45CD-B5C1-C2E03E1D3735}" type="presParOf" srcId="{6E83EF71-9D57-4982-A728-F191FCB0D8F6}" destId="{DA385687-A6ED-4021-A5F7-4E4744A11024}" srcOrd="5" destOrd="0" presId="urn:microsoft.com/office/officeart/2005/8/layout/orgChart1"/>
    <dgm:cxn modelId="{4C371BFD-DE29-465B-A70A-0F760B7A30A4}" type="presParOf" srcId="{DA385687-A6ED-4021-A5F7-4E4744A11024}" destId="{7E6AA219-45A3-4555-AC3C-91471FC26BF4}" srcOrd="0" destOrd="0" presId="urn:microsoft.com/office/officeart/2005/8/layout/orgChart1"/>
    <dgm:cxn modelId="{44867836-FB29-462C-B45D-DB5325BCD633}" type="presParOf" srcId="{7E6AA219-45A3-4555-AC3C-91471FC26BF4}" destId="{A34A7234-4691-4973-9743-70C95DC74161}" srcOrd="0" destOrd="0" presId="urn:microsoft.com/office/officeart/2005/8/layout/orgChart1"/>
    <dgm:cxn modelId="{17E73189-4181-40ED-AFE0-BD0869F468A6}" type="presParOf" srcId="{7E6AA219-45A3-4555-AC3C-91471FC26BF4}" destId="{88A6C43F-05B8-4C4E-8982-3AB2C13F808E}" srcOrd="1" destOrd="0" presId="urn:microsoft.com/office/officeart/2005/8/layout/orgChart1"/>
    <dgm:cxn modelId="{C4A07A4F-4D44-4982-8D43-82C027B96DB0}" type="presParOf" srcId="{DA385687-A6ED-4021-A5F7-4E4744A11024}" destId="{8532777E-816E-4AF2-9D31-854CABE49221}" srcOrd="1" destOrd="0" presId="urn:microsoft.com/office/officeart/2005/8/layout/orgChart1"/>
    <dgm:cxn modelId="{E90189ED-A861-4D40-BD29-59A1266E8015}" type="presParOf" srcId="{DA385687-A6ED-4021-A5F7-4E4744A11024}" destId="{B22DBC6B-4E74-4066-88E4-44E78BD1F0B4}" srcOrd="2" destOrd="0" presId="urn:microsoft.com/office/officeart/2005/8/layout/orgChart1"/>
    <dgm:cxn modelId="{88CFEDB2-03D0-4DEC-BBA5-F4FBD412F8C9}" type="presParOf" srcId="{3CBA9956-A09D-4CA2-AF89-E9DC8A99F19E}" destId="{AEAD6021-BD00-4F6B-B150-31A4564AF583}" srcOrd="2" destOrd="0" presId="urn:microsoft.com/office/officeart/2005/8/layout/orgChart1"/>
    <dgm:cxn modelId="{2D83E2BF-9C99-45ED-9CA5-CCC297A5F4C0}" type="presParOf" srcId="{02029070-28B6-435B-B235-A159573A7004}" destId="{FABAB009-32A7-4FD9-A795-9E243776C504}" srcOrd="2" destOrd="0" presId="urn:microsoft.com/office/officeart/2005/8/layout/orgChart1"/>
    <dgm:cxn modelId="{BE00B1E7-AE74-427C-8918-8B28CDB536FF}" type="presParOf" srcId="{02029070-28B6-435B-B235-A159573A7004}" destId="{E86060FB-75D9-4875-807F-7124DFEEE27F}" srcOrd="3" destOrd="0" presId="urn:microsoft.com/office/officeart/2005/8/layout/orgChart1"/>
    <dgm:cxn modelId="{86E4E8BD-68B4-46BD-B835-89DEEC6D7599}" type="presParOf" srcId="{E86060FB-75D9-4875-807F-7124DFEEE27F}" destId="{A05CD31C-9D3E-4C39-B36E-F31463FC93C8}" srcOrd="0" destOrd="0" presId="urn:microsoft.com/office/officeart/2005/8/layout/orgChart1"/>
    <dgm:cxn modelId="{5D6ADC4D-4442-4CC0-93EC-A97C9ABBA126}" type="presParOf" srcId="{A05CD31C-9D3E-4C39-B36E-F31463FC93C8}" destId="{E0205EE1-71CD-4C2E-945F-61C737F7F01D}" srcOrd="0" destOrd="0" presId="urn:microsoft.com/office/officeart/2005/8/layout/orgChart1"/>
    <dgm:cxn modelId="{E7908E15-82BF-413D-95F3-F00FC6AC8B1D}" type="presParOf" srcId="{A05CD31C-9D3E-4C39-B36E-F31463FC93C8}" destId="{9EE6EFAA-F19E-4E3D-B311-82107777C7F3}" srcOrd="1" destOrd="0" presId="urn:microsoft.com/office/officeart/2005/8/layout/orgChart1"/>
    <dgm:cxn modelId="{D966C59E-BDC0-4F54-93D1-185222BAADB6}" type="presParOf" srcId="{E86060FB-75D9-4875-807F-7124DFEEE27F}" destId="{0D04D796-9BAC-404F-BBC7-66AC41AA79E2}" srcOrd="1" destOrd="0" presId="urn:microsoft.com/office/officeart/2005/8/layout/orgChart1"/>
    <dgm:cxn modelId="{DB1EBBA8-CFC4-48ED-8A63-6C20CEEBDB1B}" type="presParOf" srcId="{E86060FB-75D9-4875-807F-7124DFEEE27F}" destId="{4603255B-B354-4B8B-9BC0-B9042C250FEC}" srcOrd="2" destOrd="0" presId="urn:microsoft.com/office/officeart/2005/8/layout/orgChart1"/>
    <dgm:cxn modelId="{6240ADA8-FCBD-485D-BBB6-1B21D10399F2}" type="presParOf" srcId="{02029070-28B6-435B-B235-A159573A7004}" destId="{5A356703-2749-443C-AE2D-C70A3FBBBE81}" srcOrd="4" destOrd="0" presId="urn:microsoft.com/office/officeart/2005/8/layout/orgChart1"/>
    <dgm:cxn modelId="{5C7905C1-27BB-4ECC-B23A-B576E448FD4E}" type="presParOf" srcId="{02029070-28B6-435B-B235-A159573A7004}" destId="{6065A67F-AD9C-4256-BD8C-E9AE1D20392E}" srcOrd="5" destOrd="0" presId="urn:microsoft.com/office/officeart/2005/8/layout/orgChart1"/>
    <dgm:cxn modelId="{1368ED1C-1515-48F0-A8F6-739F772AD7DD}" type="presParOf" srcId="{6065A67F-AD9C-4256-BD8C-E9AE1D20392E}" destId="{1E255945-601F-4C3E-B7F7-DAE1DAED24A1}" srcOrd="0" destOrd="0" presId="urn:microsoft.com/office/officeart/2005/8/layout/orgChart1"/>
    <dgm:cxn modelId="{CD899A30-F67C-42B7-A5CB-4F4D6F551C55}" type="presParOf" srcId="{1E255945-601F-4C3E-B7F7-DAE1DAED24A1}" destId="{244D1C3C-6A8B-4D8B-AE1A-6252468FE1B1}" srcOrd="0" destOrd="0" presId="urn:microsoft.com/office/officeart/2005/8/layout/orgChart1"/>
    <dgm:cxn modelId="{164EE646-4035-4639-A7B4-6732C2ED9DD5}" type="presParOf" srcId="{1E255945-601F-4C3E-B7F7-DAE1DAED24A1}" destId="{6BB3B35B-4714-4B72-BB19-B40104E0D538}" srcOrd="1" destOrd="0" presId="urn:microsoft.com/office/officeart/2005/8/layout/orgChart1"/>
    <dgm:cxn modelId="{83ADA437-9B12-4B06-9D28-549DF4695553}" type="presParOf" srcId="{6065A67F-AD9C-4256-BD8C-E9AE1D20392E}" destId="{8EBCF5E0-C0D5-4ED3-965F-D5CAEF88B182}" srcOrd="1" destOrd="0" presId="urn:microsoft.com/office/officeart/2005/8/layout/orgChart1"/>
    <dgm:cxn modelId="{36A8A929-634B-403A-AD3A-C2C3A22A3747}" type="presParOf" srcId="{6065A67F-AD9C-4256-BD8C-E9AE1D20392E}" destId="{AC7436F1-C553-4A45-B8BB-5FF8EEDF9E8C}" srcOrd="2" destOrd="0" presId="urn:microsoft.com/office/officeart/2005/8/layout/orgChart1"/>
    <dgm:cxn modelId="{592B55B7-176B-47A6-BDC2-506D0BD5EDF9}" type="presParOf" srcId="{02029070-28B6-435B-B235-A159573A7004}" destId="{3A1DDA5A-CCC6-4531-A1E9-1A03820A4415}" srcOrd="6" destOrd="0" presId="urn:microsoft.com/office/officeart/2005/8/layout/orgChart1"/>
    <dgm:cxn modelId="{66D411BF-4525-427F-B0A1-FA7C90CB2485}" type="presParOf" srcId="{02029070-28B6-435B-B235-A159573A7004}" destId="{4C802A49-E0C5-4182-8A3C-1141FC338B8C}" srcOrd="7" destOrd="0" presId="urn:microsoft.com/office/officeart/2005/8/layout/orgChart1"/>
    <dgm:cxn modelId="{09DB7D8A-5606-4260-A070-622B7F9E5DCC}" type="presParOf" srcId="{4C802A49-E0C5-4182-8A3C-1141FC338B8C}" destId="{EC8CED33-7A00-43B9-803E-EFF9E5C29070}" srcOrd="0" destOrd="0" presId="urn:microsoft.com/office/officeart/2005/8/layout/orgChart1"/>
    <dgm:cxn modelId="{092D41A7-7493-42BB-9C8C-EADBD1A3A4A2}" type="presParOf" srcId="{EC8CED33-7A00-43B9-803E-EFF9E5C29070}" destId="{F976E6F4-FDEC-42B6-9E5B-014486036CAC}" srcOrd="0" destOrd="0" presId="urn:microsoft.com/office/officeart/2005/8/layout/orgChart1"/>
    <dgm:cxn modelId="{F526CBB2-17A2-4F6D-952B-1A787609C643}" type="presParOf" srcId="{EC8CED33-7A00-43B9-803E-EFF9E5C29070}" destId="{203D97AE-7A5A-43FD-90F5-4114A85A5287}" srcOrd="1" destOrd="0" presId="urn:microsoft.com/office/officeart/2005/8/layout/orgChart1"/>
    <dgm:cxn modelId="{E9BA3567-6CC6-48EA-AE36-4C8A73ED5BE0}" type="presParOf" srcId="{4C802A49-E0C5-4182-8A3C-1141FC338B8C}" destId="{17531C9D-C239-436F-973F-0E475D4B14F2}" srcOrd="1" destOrd="0" presId="urn:microsoft.com/office/officeart/2005/8/layout/orgChart1"/>
    <dgm:cxn modelId="{F0FEDBD0-E6E5-4B78-A6CE-6F47E7DD2A7E}" type="presParOf" srcId="{4C802A49-E0C5-4182-8A3C-1141FC338B8C}" destId="{86CE006C-6DE5-411C-B59F-A586339F421A}" srcOrd="2" destOrd="0" presId="urn:microsoft.com/office/officeart/2005/8/layout/orgChart1"/>
    <dgm:cxn modelId="{7D9523AE-AB38-4F4D-9C5C-22CE88656553}" type="presParOf" srcId="{02029070-28B6-435B-B235-A159573A7004}" destId="{1A51C31B-1895-45A5-BA16-74F68EA7D5E6}" srcOrd="8" destOrd="0" presId="urn:microsoft.com/office/officeart/2005/8/layout/orgChart1"/>
    <dgm:cxn modelId="{E4EE762D-2278-4433-97A7-84166AADDE2A}" type="presParOf" srcId="{02029070-28B6-435B-B235-A159573A7004}" destId="{73AC008F-392C-4DE4-976F-DEBC6BECEB2E}" srcOrd="9" destOrd="0" presId="urn:microsoft.com/office/officeart/2005/8/layout/orgChart1"/>
    <dgm:cxn modelId="{AD744D46-8DCF-4A16-8866-3EFA97828F80}" type="presParOf" srcId="{73AC008F-392C-4DE4-976F-DEBC6BECEB2E}" destId="{EEA391DB-2090-4F08-A439-0B520833015D}" srcOrd="0" destOrd="0" presId="urn:microsoft.com/office/officeart/2005/8/layout/orgChart1"/>
    <dgm:cxn modelId="{FA11200A-D080-425D-9065-1EB6EDAA6371}" type="presParOf" srcId="{EEA391DB-2090-4F08-A439-0B520833015D}" destId="{B3F060E9-C369-4FF0-9CFC-4012F5544B03}" srcOrd="0" destOrd="0" presId="urn:microsoft.com/office/officeart/2005/8/layout/orgChart1"/>
    <dgm:cxn modelId="{DE1B91DD-AD5E-4FF2-A6E4-C3FF24C0A7EC}" type="presParOf" srcId="{EEA391DB-2090-4F08-A439-0B520833015D}" destId="{523DDFD4-E667-419C-937B-B766A0AC2421}" srcOrd="1" destOrd="0" presId="urn:microsoft.com/office/officeart/2005/8/layout/orgChart1"/>
    <dgm:cxn modelId="{CC8DF591-2181-4B3C-AA57-0F9F1B11FFD7}" type="presParOf" srcId="{73AC008F-392C-4DE4-976F-DEBC6BECEB2E}" destId="{5D7CC5D5-933A-4089-8A16-AFC543F6988E}" srcOrd="1" destOrd="0" presId="urn:microsoft.com/office/officeart/2005/8/layout/orgChart1"/>
    <dgm:cxn modelId="{7463465E-B4F3-4BF9-88E0-DD0A0248B9E4}" type="presParOf" srcId="{73AC008F-392C-4DE4-976F-DEBC6BECEB2E}" destId="{90E56906-D7F9-452F-A62F-668F6A8DBB97}" srcOrd="2" destOrd="0" presId="urn:microsoft.com/office/officeart/2005/8/layout/orgChart1"/>
    <dgm:cxn modelId="{738E0A8B-5DC8-424E-8EAA-7D8416BF8097}" type="presParOf" srcId="{DDE1DA28-084E-4949-8192-F9382EB1476C}" destId="{FB058387-C582-40E4-AEF9-B5BD5AC15395}" srcOrd="2" destOrd="0" presId="urn:microsoft.com/office/officeart/2005/8/layout/orgChart1"/>
    <dgm:cxn modelId="{F22F2CD7-AE97-4325-84AA-E13D7BE8A456}" type="presParOf" srcId="{FB058387-C582-40E4-AEF9-B5BD5AC15395}" destId="{A7FDB68F-6306-4C25-BFF2-EE6D10B9B57D}" srcOrd="0" destOrd="0" presId="urn:microsoft.com/office/officeart/2005/8/layout/orgChart1"/>
    <dgm:cxn modelId="{80467330-0898-44BA-9ED3-F2D900C55F72}" type="presParOf" srcId="{FB058387-C582-40E4-AEF9-B5BD5AC15395}" destId="{EFB01B46-9E01-4107-B43C-769A5750C185}" srcOrd="1" destOrd="0" presId="urn:microsoft.com/office/officeart/2005/8/layout/orgChart1"/>
    <dgm:cxn modelId="{4347B810-C702-44B1-B9C0-E6E8A16E50F1}" type="presParOf" srcId="{EFB01B46-9E01-4107-B43C-769A5750C185}" destId="{766A88A1-FD3A-4625-9BD0-53F3C5A4B17E}" srcOrd="0" destOrd="0" presId="urn:microsoft.com/office/officeart/2005/8/layout/orgChart1"/>
    <dgm:cxn modelId="{3C948C8B-003A-440B-88AB-30267F2FFA31}" type="presParOf" srcId="{766A88A1-FD3A-4625-9BD0-53F3C5A4B17E}" destId="{801170A6-3A99-4134-8DA3-E6BFD1F650B8}" srcOrd="0" destOrd="0" presId="urn:microsoft.com/office/officeart/2005/8/layout/orgChart1"/>
    <dgm:cxn modelId="{37C90752-63F0-4120-8755-1D14D9C19DA0}" type="presParOf" srcId="{766A88A1-FD3A-4625-9BD0-53F3C5A4B17E}" destId="{C5AD5278-8BB6-4EDD-B38B-EEE5F6811A46}" srcOrd="1" destOrd="0" presId="urn:microsoft.com/office/officeart/2005/8/layout/orgChart1"/>
    <dgm:cxn modelId="{08F92349-E805-41DE-9ACB-75D873A04F3C}" type="presParOf" srcId="{EFB01B46-9E01-4107-B43C-769A5750C185}" destId="{E434224B-F8EA-4100-8AA0-37DC5450C455}" srcOrd="1" destOrd="0" presId="urn:microsoft.com/office/officeart/2005/8/layout/orgChart1"/>
    <dgm:cxn modelId="{DC3FB52F-1F22-48E7-951B-A88E01118063}" type="presParOf" srcId="{EFB01B46-9E01-4107-B43C-769A5750C185}" destId="{5E906731-80CF-4B5E-84F6-551CBF3FA387}" srcOrd="2" destOrd="0" presId="urn:microsoft.com/office/officeart/2005/8/layout/orgChart1"/>
    <dgm:cxn modelId="{CE66389B-BFC3-4A14-BC31-837F4B7998D8}" type="presParOf" srcId="{6CC62319-0038-44A2-9B2B-379846CF2D73}" destId="{D3156233-4033-41C3-A89F-EEECD8F62B49}" srcOrd="2" destOrd="0" presId="urn:microsoft.com/office/officeart/2005/8/layout/orgChart1"/>
    <dgm:cxn modelId="{A1355106-A556-44A1-9F41-2E9104A7FAD7}" type="presParOf" srcId="{6CC62319-0038-44A2-9B2B-379846CF2D73}" destId="{839E4845-D839-407B-8409-C791AA499E67}" srcOrd="3" destOrd="0" presId="urn:microsoft.com/office/officeart/2005/8/layout/orgChart1"/>
    <dgm:cxn modelId="{5B5532EC-05DE-4167-ABE5-F508220885CD}" type="presParOf" srcId="{839E4845-D839-407B-8409-C791AA499E67}" destId="{2C8B93E7-DACF-47AC-ADF6-3E5A5F19302F}" srcOrd="0" destOrd="0" presId="urn:microsoft.com/office/officeart/2005/8/layout/orgChart1"/>
    <dgm:cxn modelId="{93B9135A-633A-44CD-8336-A31E04C63959}" type="presParOf" srcId="{2C8B93E7-DACF-47AC-ADF6-3E5A5F19302F}" destId="{8DA1E6E6-4F36-41DE-B37A-C3AAE47533BB}" srcOrd="0" destOrd="0" presId="urn:microsoft.com/office/officeart/2005/8/layout/orgChart1"/>
    <dgm:cxn modelId="{794D0FCB-E6B5-4BA0-B644-463B46D16831}" type="presParOf" srcId="{2C8B93E7-DACF-47AC-ADF6-3E5A5F19302F}" destId="{B0911E46-5481-4076-A738-75E5A8B56714}" srcOrd="1" destOrd="0" presId="urn:microsoft.com/office/officeart/2005/8/layout/orgChart1"/>
    <dgm:cxn modelId="{C9EB43F7-8CA4-41F4-8AD3-BD452FBFCE79}" type="presParOf" srcId="{839E4845-D839-407B-8409-C791AA499E67}" destId="{2B7C3441-12DB-479C-8B1D-A565881014F8}" srcOrd="1" destOrd="0" presId="urn:microsoft.com/office/officeart/2005/8/layout/orgChart1"/>
    <dgm:cxn modelId="{5704CB12-126B-408E-B9FE-6E26D7D45181}" type="presParOf" srcId="{2B7C3441-12DB-479C-8B1D-A565881014F8}" destId="{F1582EF8-549B-4ABA-8375-923BC4E03FF6}" srcOrd="0" destOrd="0" presId="urn:microsoft.com/office/officeart/2005/8/layout/orgChart1"/>
    <dgm:cxn modelId="{A6F12EB7-3559-4CBC-A8FB-06DA61F7E744}" type="presParOf" srcId="{2B7C3441-12DB-479C-8B1D-A565881014F8}" destId="{0154BE5B-FDE6-4FB3-A467-794C2C45E9E4}" srcOrd="1" destOrd="0" presId="urn:microsoft.com/office/officeart/2005/8/layout/orgChart1"/>
    <dgm:cxn modelId="{9529DE13-E01A-401B-8E90-3CE2611ED6C9}" type="presParOf" srcId="{0154BE5B-FDE6-4FB3-A467-794C2C45E9E4}" destId="{F6A77F6A-7E43-4C42-8179-0D99AAF9BC1A}" srcOrd="0" destOrd="0" presId="urn:microsoft.com/office/officeart/2005/8/layout/orgChart1"/>
    <dgm:cxn modelId="{3C9F0747-E5EC-47CA-87BD-BBCD8759960E}" type="presParOf" srcId="{F6A77F6A-7E43-4C42-8179-0D99AAF9BC1A}" destId="{4701BC50-E69D-4DD5-93B5-27A6E35E4A16}" srcOrd="0" destOrd="0" presId="urn:microsoft.com/office/officeart/2005/8/layout/orgChart1"/>
    <dgm:cxn modelId="{4A169FBA-5502-4E1A-8853-596C98723E00}" type="presParOf" srcId="{F6A77F6A-7E43-4C42-8179-0D99AAF9BC1A}" destId="{B9D121F2-3B64-4AAF-8E33-DAD024C982AC}" srcOrd="1" destOrd="0" presId="urn:microsoft.com/office/officeart/2005/8/layout/orgChart1"/>
    <dgm:cxn modelId="{74E1D1E2-FD03-416E-BA34-16B8D327CF4E}" type="presParOf" srcId="{0154BE5B-FDE6-4FB3-A467-794C2C45E9E4}" destId="{E29C8539-2053-4CFC-AB00-3F609129678A}" srcOrd="1" destOrd="0" presId="urn:microsoft.com/office/officeart/2005/8/layout/orgChart1"/>
    <dgm:cxn modelId="{AE74EF7F-03C8-459B-A5EF-A0C81C8EE5BE}" type="presParOf" srcId="{0154BE5B-FDE6-4FB3-A467-794C2C45E9E4}" destId="{B6F53301-6911-42D9-9003-602E7505725C}" srcOrd="2" destOrd="0" presId="urn:microsoft.com/office/officeart/2005/8/layout/orgChart1"/>
    <dgm:cxn modelId="{42303C80-04D6-4CF3-8EFA-6994571BBEC4}" type="presParOf" srcId="{2B7C3441-12DB-479C-8B1D-A565881014F8}" destId="{452ACC8D-11FB-40D6-9D06-2B28EC0B0F86}" srcOrd="2" destOrd="0" presId="urn:microsoft.com/office/officeart/2005/8/layout/orgChart1"/>
    <dgm:cxn modelId="{73A3F0F7-2274-46FA-B1CC-04F952FA5EF3}" type="presParOf" srcId="{2B7C3441-12DB-479C-8B1D-A565881014F8}" destId="{3C4C2215-E49B-4672-AC29-FDA74EFA65A0}" srcOrd="3" destOrd="0" presId="urn:microsoft.com/office/officeart/2005/8/layout/orgChart1"/>
    <dgm:cxn modelId="{C8193B68-1514-4932-A233-9524B656FE99}" type="presParOf" srcId="{3C4C2215-E49B-4672-AC29-FDA74EFA65A0}" destId="{5F17CC08-2C09-4B96-8C3B-1614279947AA}" srcOrd="0" destOrd="0" presId="urn:microsoft.com/office/officeart/2005/8/layout/orgChart1"/>
    <dgm:cxn modelId="{140C626D-FA69-405B-9A78-4A579DF6BACB}" type="presParOf" srcId="{5F17CC08-2C09-4B96-8C3B-1614279947AA}" destId="{AF9DBCEF-99D6-4B80-9D42-057C78AC2F45}" srcOrd="0" destOrd="0" presId="urn:microsoft.com/office/officeart/2005/8/layout/orgChart1"/>
    <dgm:cxn modelId="{493FEA9E-15B4-4D49-9000-F036A1DD3DD9}" type="presParOf" srcId="{5F17CC08-2C09-4B96-8C3B-1614279947AA}" destId="{E239CDCD-BE41-471F-9BFC-A5DA3A673514}" srcOrd="1" destOrd="0" presId="urn:microsoft.com/office/officeart/2005/8/layout/orgChart1"/>
    <dgm:cxn modelId="{D9B5F682-E173-4F69-8C0F-8E4FBD93B1B4}" type="presParOf" srcId="{3C4C2215-E49B-4672-AC29-FDA74EFA65A0}" destId="{0344E58B-08B5-4285-AAA8-1A35471066DB}" srcOrd="1" destOrd="0" presId="urn:microsoft.com/office/officeart/2005/8/layout/orgChart1"/>
    <dgm:cxn modelId="{BF286E64-705B-4451-B7E3-F8FCFE549530}" type="presParOf" srcId="{3C4C2215-E49B-4672-AC29-FDA74EFA65A0}" destId="{1E33C3BE-2FDA-400B-8268-81CB3D5F2A02}" srcOrd="2" destOrd="0" presId="urn:microsoft.com/office/officeart/2005/8/layout/orgChart1"/>
    <dgm:cxn modelId="{AE87940E-A63C-4AFE-BE29-31E590F26DB6}" type="presParOf" srcId="{839E4845-D839-407B-8409-C791AA499E67}" destId="{51319D0F-172D-4550-B550-7EB9EEFD9191}" srcOrd="2" destOrd="0" presId="urn:microsoft.com/office/officeart/2005/8/layout/orgChart1"/>
    <dgm:cxn modelId="{3717A758-08B9-41BB-B49B-CAB9F4137E61}" type="presParOf" srcId="{AF2955B4-536A-4497-9322-D3075B27C6F2}" destId="{A32F7CEE-E9BB-4549-B979-51A98F1D2B9B}" srcOrd="2" destOrd="0" presId="urn:microsoft.com/office/officeart/2005/8/layout/orgChart1"/>
    <dgm:cxn modelId="{1821792E-256A-4628-B981-9181E2575175}" type="presParOf" srcId="{A32F7CEE-E9BB-4549-B979-51A98F1D2B9B}" destId="{B3B578D0-EF65-462F-A9DA-CD810323596A}" srcOrd="0" destOrd="0" presId="urn:microsoft.com/office/officeart/2005/8/layout/orgChart1"/>
    <dgm:cxn modelId="{15E1429E-1DAA-4CD1-9A21-2CD7C12623E1}" type="presParOf" srcId="{A32F7CEE-E9BB-4549-B979-51A98F1D2B9B}" destId="{DB8DC18A-4560-4EB6-B2CB-B6DC557E3F57}" srcOrd="1" destOrd="0" presId="urn:microsoft.com/office/officeart/2005/8/layout/orgChart1"/>
    <dgm:cxn modelId="{2F492A17-D62F-425F-867E-34DF0FD961F2}" type="presParOf" srcId="{DB8DC18A-4560-4EB6-B2CB-B6DC557E3F57}" destId="{85A701DD-58FF-49B3-8451-404BA85CD47A}" srcOrd="0" destOrd="0" presId="urn:microsoft.com/office/officeart/2005/8/layout/orgChart1"/>
    <dgm:cxn modelId="{65E92EC6-F5B6-46AA-B461-5B05FCDDAA7F}" type="presParOf" srcId="{85A701DD-58FF-49B3-8451-404BA85CD47A}" destId="{46A8289A-DB63-4809-A68B-9BBB47FAA164}" srcOrd="0" destOrd="0" presId="urn:microsoft.com/office/officeart/2005/8/layout/orgChart1"/>
    <dgm:cxn modelId="{1C64F3E2-C18D-486F-B892-37F26367594E}" type="presParOf" srcId="{85A701DD-58FF-49B3-8451-404BA85CD47A}" destId="{05885BA4-8BCB-4658-98C9-7D5E1EEFC172}" srcOrd="1" destOrd="0" presId="urn:microsoft.com/office/officeart/2005/8/layout/orgChart1"/>
    <dgm:cxn modelId="{C410EF77-F4A0-41E8-9180-B45AC1AD4AE9}" type="presParOf" srcId="{DB8DC18A-4560-4EB6-B2CB-B6DC557E3F57}" destId="{1307C9C4-D815-4A4D-95E8-66A01167F9CD}" srcOrd="1" destOrd="0" presId="urn:microsoft.com/office/officeart/2005/8/layout/orgChart1"/>
    <dgm:cxn modelId="{555149DF-4BE4-4E9A-A493-CB994B1AAB38}" type="presParOf" srcId="{1307C9C4-D815-4A4D-95E8-66A01167F9CD}" destId="{6C1143CC-825D-4A09-ACCC-5E8584B84DE0}" srcOrd="0" destOrd="0" presId="urn:microsoft.com/office/officeart/2005/8/layout/orgChart1"/>
    <dgm:cxn modelId="{D59547C4-511D-406D-948C-2C40A9D54FD1}" type="presParOf" srcId="{1307C9C4-D815-4A4D-95E8-66A01167F9CD}" destId="{F8A3B5CA-BF37-403C-BFA2-C45CD4B6833F}" srcOrd="1" destOrd="0" presId="urn:microsoft.com/office/officeart/2005/8/layout/orgChart1"/>
    <dgm:cxn modelId="{1260CBFC-85EE-46F7-8BA1-B98B0E6DA216}" type="presParOf" srcId="{F8A3B5CA-BF37-403C-BFA2-C45CD4B6833F}" destId="{880CBE8C-FBD3-4CF9-8733-40BBA0F9F99E}" srcOrd="0" destOrd="0" presId="urn:microsoft.com/office/officeart/2005/8/layout/orgChart1"/>
    <dgm:cxn modelId="{2895FD60-7A92-47D9-8F28-34EE0C5DECCD}" type="presParOf" srcId="{880CBE8C-FBD3-4CF9-8733-40BBA0F9F99E}" destId="{15098EA2-800F-48B0-A2E8-74BC2791F903}" srcOrd="0" destOrd="0" presId="urn:microsoft.com/office/officeart/2005/8/layout/orgChart1"/>
    <dgm:cxn modelId="{E0978966-4878-4F57-B48B-D0B989777914}" type="presParOf" srcId="{880CBE8C-FBD3-4CF9-8733-40BBA0F9F99E}" destId="{D47F4433-8A85-4516-B48B-B5423C90DBAE}" srcOrd="1" destOrd="0" presId="urn:microsoft.com/office/officeart/2005/8/layout/orgChart1"/>
    <dgm:cxn modelId="{378E9047-2CD8-472F-B69D-F1D3895B142E}" type="presParOf" srcId="{F8A3B5CA-BF37-403C-BFA2-C45CD4B6833F}" destId="{97E9F210-C77A-4BE7-872E-0763E837368B}" srcOrd="1" destOrd="0" presId="urn:microsoft.com/office/officeart/2005/8/layout/orgChart1"/>
    <dgm:cxn modelId="{1E063103-F00D-4195-A818-C3FE162D906C}" type="presParOf" srcId="{F8A3B5CA-BF37-403C-BFA2-C45CD4B6833F}" destId="{D109AA52-8D69-4B0C-AB57-14384E8FCDBD}" srcOrd="2" destOrd="0" presId="urn:microsoft.com/office/officeart/2005/8/layout/orgChart1"/>
    <dgm:cxn modelId="{24077785-B8AB-46CA-AFC0-64CE659A7AD2}" type="presParOf" srcId="{1307C9C4-D815-4A4D-95E8-66A01167F9CD}" destId="{81D66980-C3D7-4851-87F6-FA41FA224978}" srcOrd="2" destOrd="0" presId="urn:microsoft.com/office/officeart/2005/8/layout/orgChart1"/>
    <dgm:cxn modelId="{BB86BCDD-CBD3-4C0B-A706-B678E4870A90}" type="presParOf" srcId="{1307C9C4-D815-4A4D-95E8-66A01167F9CD}" destId="{01AB10DC-64D9-41DC-B0B3-01D31B55AE35}" srcOrd="3" destOrd="0" presId="urn:microsoft.com/office/officeart/2005/8/layout/orgChart1"/>
    <dgm:cxn modelId="{B70BD952-7036-48E7-9430-CC503AC2E945}" type="presParOf" srcId="{01AB10DC-64D9-41DC-B0B3-01D31B55AE35}" destId="{00369FB3-8E77-4F98-84C3-D9D2EE4BC88D}" srcOrd="0" destOrd="0" presId="urn:microsoft.com/office/officeart/2005/8/layout/orgChart1"/>
    <dgm:cxn modelId="{CA823C5B-C610-4324-8840-0E208D908E38}" type="presParOf" srcId="{00369FB3-8E77-4F98-84C3-D9D2EE4BC88D}" destId="{B87C016A-7905-45C0-9509-B8F5F5F70056}" srcOrd="0" destOrd="0" presId="urn:microsoft.com/office/officeart/2005/8/layout/orgChart1"/>
    <dgm:cxn modelId="{FC1EB843-BB49-42BE-8F5C-1C50FF12C1F4}" type="presParOf" srcId="{00369FB3-8E77-4F98-84C3-D9D2EE4BC88D}" destId="{E2F952DE-EDB2-4F2A-BBE2-9617ADA6076D}" srcOrd="1" destOrd="0" presId="urn:microsoft.com/office/officeart/2005/8/layout/orgChart1"/>
    <dgm:cxn modelId="{45AB51E2-3F78-4AB7-B64E-26E8715323CC}" type="presParOf" srcId="{01AB10DC-64D9-41DC-B0B3-01D31B55AE35}" destId="{8C64E765-631B-48D3-AA8F-7E0C91E07A28}" srcOrd="1" destOrd="0" presId="urn:microsoft.com/office/officeart/2005/8/layout/orgChart1"/>
    <dgm:cxn modelId="{4E0F9F3E-03F0-4125-98A7-2EDBB8094534}" type="presParOf" srcId="{01AB10DC-64D9-41DC-B0B3-01D31B55AE35}" destId="{3F93D6EF-4BEF-4CA4-9EED-99ED18FB220B}" srcOrd="2" destOrd="0" presId="urn:microsoft.com/office/officeart/2005/8/layout/orgChart1"/>
    <dgm:cxn modelId="{8DF39C6E-16E9-450D-BD92-8769C6B82AD7}" type="presParOf" srcId="{1307C9C4-D815-4A4D-95E8-66A01167F9CD}" destId="{7741B7A9-79AB-4EFB-B60D-3A94C0DAE1E7}" srcOrd="4" destOrd="0" presId="urn:microsoft.com/office/officeart/2005/8/layout/orgChart1"/>
    <dgm:cxn modelId="{9E6F430B-EC46-4A50-BB3C-EB34F43CC028}" type="presParOf" srcId="{1307C9C4-D815-4A4D-95E8-66A01167F9CD}" destId="{EC5C226D-DCE9-4BDB-801E-DE3B9D4730FD}" srcOrd="5" destOrd="0" presId="urn:microsoft.com/office/officeart/2005/8/layout/orgChart1"/>
    <dgm:cxn modelId="{B5B7D0DB-F215-4006-85C7-FB9F8D4C3B08}" type="presParOf" srcId="{EC5C226D-DCE9-4BDB-801E-DE3B9D4730FD}" destId="{C89A483C-11B5-4C24-92A6-BD727E724BE0}" srcOrd="0" destOrd="0" presId="urn:microsoft.com/office/officeart/2005/8/layout/orgChart1"/>
    <dgm:cxn modelId="{3839D707-D9BA-416C-9EAE-DE33D30E4072}" type="presParOf" srcId="{C89A483C-11B5-4C24-92A6-BD727E724BE0}" destId="{5AA3D382-3F26-4A3D-9A33-71DA7013B6FD}" srcOrd="0" destOrd="0" presId="urn:microsoft.com/office/officeart/2005/8/layout/orgChart1"/>
    <dgm:cxn modelId="{2876C2EE-F077-41C9-BB8D-D0D04AA5B71C}" type="presParOf" srcId="{C89A483C-11B5-4C24-92A6-BD727E724BE0}" destId="{9651094B-E541-4DB1-86D8-788864017627}" srcOrd="1" destOrd="0" presId="urn:microsoft.com/office/officeart/2005/8/layout/orgChart1"/>
    <dgm:cxn modelId="{08C780D3-849F-419F-BE17-0800933E7995}" type="presParOf" srcId="{EC5C226D-DCE9-4BDB-801E-DE3B9D4730FD}" destId="{E47081BF-DDBC-4F8C-B8EA-9134FF5F924D}" srcOrd="1" destOrd="0" presId="urn:microsoft.com/office/officeart/2005/8/layout/orgChart1"/>
    <dgm:cxn modelId="{E135F87A-2AE3-49B4-806A-751EE7856112}" type="presParOf" srcId="{E47081BF-DDBC-4F8C-B8EA-9134FF5F924D}" destId="{D9C1A54A-5BB4-4E80-840C-3A5C10630F9F}" srcOrd="0" destOrd="0" presId="urn:microsoft.com/office/officeart/2005/8/layout/orgChart1"/>
    <dgm:cxn modelId="{3220F8A7-E2E2-4DBC-B4AA-70F842B6C03C}" type="presParOf" srcId="{E47081BF-DDBC-4F8C-B8EA-9134FF5F924D}" destId="{72BBB5C4-D05D-4705-BC2A-A203907B1DD6}" srcOrd="1" destOrd="0" presId="urn:microsoft.com/office/officeart/2005/8/layout/orgChart1"/>
    <dgm:cxn modelId="{D129CF84-B0F6-4340-A141-96FFC4ED0ED9}" type="presParOf" srcId="{72BBB5C4-D05D-4705-BC2A-A203907B1DD6}" destId="{3F56644C-33A8-4B23-A13C-6413DBEA8E21}" srcOrd="0" destOrd="0" presId="urn:microsoft.com/office/officeart/2005/8/layout/orgChart1"/>
    <dgm:cxn modelId="{B9992BA6-6562-427A-B7AA-AB6FE50FDBBA}" type="presParOf" srcId="{3F56644C-33A8-4B23-A13C-6413DBEA8E21}" destId="{6AE2F187-63C3-4B2C-B741-7E27FAFDF38A}" srcOrd="0" destOrd="0" presId="urn:microsoft.com/office/officeart/2005/8/layout/orgChart1"/>
    <dgm:cxn modelId="{338F8F28-A2DB-450B-A4F0-A6A07520D920}" type="presParOf" srcId="{3F56644C-33A8-4B23-A13C-6413DBEA8E21}" destId="{ECB4403C-A64D-49A7-8851-6FC92BCA4E94}" srcOrd="1" destOrd="0" presId="urn:microsoft.com/office/officeart/2005/8/layout/orgChart1"/>
    <dgm:cxn modelId="{7394007D-441C-48C4-81AD-5C724A08EFAE}" type="presParOf" srcId="{72BBB5C4-D05D-4705-BC2A-A203907B1DD6}" destId="{7267125C-7CC0-4769-A7B6-648CBE742D61}" srcOrd="1" destOrd="0" presId="urn:microsoft.com/office/officeart/2005/8/layout/orgChart1"/>
    <dgm:cxn modelId="{0A785D99-7A6B-45B4-A4D8-5F3D1168D87E}" type="presParOf" srcId="{72BBB5C4-D05D-4705-BC2A-A203907B1DD6}" destId="{93CCAF96-67EA-4DF1-8407-3C36BB94B3BC}" srcOrd="2" destOrd="0" presId="urn:microsoft.com/office/officeart/2005/8/layout/orgChart1"/>
    <dgm:cxn modelId="{A6CFDA49-DBC9-437E-91F0-A4501D2BB650}" type="presParOf" srcId="{EC5C226D-DCE9-4BDB-801E-DE3B9D4730FD}" destId="{E8E1DA48-C85B-4F90-B8B7-98F4E05DDBEC}" srcOrd="2" destOrd="0" presId="urn:microsoft.com/office/officeart/2005/8/layout/orgChart1"/>
    <dgm:cxn modelId="{3054059E-69F4-4E97-B334-4F85FC302D4F}" type="presParOf" srcId="{DB8DC18A-4560-4EB6-B2CB-B6DC557E3F57}" destId="{EF20D3B2-BA7C-4EF0-B95F-BA73E0BB383E}" srcOrd="2" destOrd="0" presId="urn:microsoft.com/office/officeart/2005/8/layout/orgChart1"/>
  </dgm:cxnLst>
  <dgm:bg>
    <a:noFill/>
    <a:effectLst>
      <a:outerShdw blurRad="50800" dist="50800" dir="5400000" algn="ctr" rotWithShape="0">
        <a:schemeClr val="bg1">
          <a:lumMod val="75000"/>
        </a:schemeClr>
      </a:outerShdw>
    </a:effectLst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6CB83-C085-48C5-AB26-923F7306CFBA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22B83-CF49-47C2-85A3-C06C4DE9A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40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22B83-CF49-47C2-85A3-C06C4DE9AA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26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46496-8104-4E15-B0AB-4A879D5B767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357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712" eaLnBrk="0" hangingPunct="0">
              <a:defRPr sz="900" b="1">
                <a:solidFill>
                  <a:schemeClr val="tx1"/>
                </a:solidFill>
                <a:latin typeface="Arial" charset="0"/>
              </a:defRPr>
            </a:lvl1pPr>
            <a:lvl2pPr marL="867375" indent="-333604" defTabSz="913712" eaLnBrk="0" hangingPunct="0">
              <a:defRPr sz="900" b="1">
                <a:solidFill>
                  <a:schemeClr val="tx1"/>
                </a:solidFill>
                <a:latin typeface="Arial" charset="0"/>
              </a:defRPr>
            </a:lvl2pPr>
            <a:lvl3pPr marL="1334422" indent="-266885" defTabSz="913712" eaLnBrk="0" hangingPunct="0">
              <a:defRPr sz="900" b="1">
                <a:solidFill>
                  <a:schemeClr val="tx1"/>
                </a:solidFill>
                <a:latin typeface="Arial" charset="0"/>
              </a:defRPr>
            </a:lvl3pPr>
            <a:lvl4pPr marL="1868194" indent="-266885" defTabSz="913712" eaLnBrk="0" hangingPunct="0">
              <a:defRPr sz="900" b="1">
                <a:solidFill>
                  <a:schemeClr val="tx1"/>
                </a:solidFill>
                <a:latin typeface="Arial" charset="0"/>
              </a:defRPr>
            </a:lvl4pPr>
            <a:lvl5pPr marL="2401961" indent="-266885" defTabSz="913712" eaLnBrk="0" hangingPunct="0">
              <a:defRPr sz="900" b="1">
                <a:solidFill>
                  <a:schemeClr val="tx1"/>
                </a:solidFill>
                <a:latin typeface="Arial" charset="0"/>
              </a:defRPr>
            </a:lvl5pPr>
            <a:lvl6pPr marL="2935730" indent="-266885" defTabSz="913712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" charset="0"/>
              </a:defRPr>
            </a:lvl6pPr>
            <a:lvl7pPr marL="3469498" indent="-266885" defTabSz="913712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" charset="0"/>
              </a:defRPr>
            </a:lvl7pPr>
            <a:lvl8pPr marL="4003270" indent="-266885" defTabSz="913712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" charset="0"/>
              </a:defRPr>
            </a:lvl8pPr>
            <a:lvl9pPr marL="4537036" indent="-266885" defTabSz="913712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F4497F-36B1-461C-9320-C1C8BDE96306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5</a:t>
            </a:fld>
            <a:endParaRPr lang="en-US" altLang="en-US" sz="1200" b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6875" y="690563"/>
            <a:ext cx="6156325" cy="346392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3660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082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1731" indent="-281435" defTabSz="77082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5741" indent="-225148" defTabSz="77082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76037" indent="-225148" defTabSz="77082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26333" indent="-225148" defTabSz="77082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76630" indent="-225148" defTabSz="7708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26926" indent="-225148" defTabSz="7708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77222" indent="-225148" defTabSz="7708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27518" indent="-225148" defTabSz="7708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A99D86-9487-46F5-90B8-8D45AC0330CA}" type="slidenum">
              <a:rPr lang="en-US" altLang="en-US" sz="10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9924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AEE3C-F1BC-4283-91A5-B6E7FBF5E8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5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D710-C554-494E-96E1-820AA7133C12}" type="datetime1">
              <a:rPr lang="en-US" smtClean="0">
                <a:solidFill>
                  <a:srgbClr val="696464"/>
                </a:solidFill>
              </a:rPr>
              <a:t>8/29/2019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8E4453F-EA2E-4777-BCFC-ACBBBE025D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455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FE9A-0CFB-4A8A-AF88-685B99B42D9F}" type="datetime1">
              <a:rPr lang="en-US" smtClean="0">
                <a:solidFill>
                  <a:srgbClr val="696464"/>
                </a:solidFill>
              </a:rPr>
              <a:t>8/29/2019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453F-EA2E-4777-BCFC-ACBBBE025D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537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ED07-1494-4AC9-8EC5-28C642D2D6EA}" type="datetime1">
              <a:rPr lang="en-US" smtClean="0">
                <a:solidFill>
                  <a:srgbClr val="696464"/>
                </a:solidFill>
              </a:rPr>
              <a:t>8/29/2019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453F-EA2E-4777-BCFC-ACBBBE025D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6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3A47-57F2-408E-A7E8-8BFAE3D490B2}" type="datetime1">
              <a:rPr lang="en-US" smtClean="0">
                <a:solidFill>
                  <a:srgbClr val="696464"/>
                </a:solidFill>
              </a:rPr>
              <a:t>8/29/2019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453F-EA2E-4777-BCFC-ACBBBE025D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>
            <a:lvl2pPr marL="548640" indent="-228600">
              <a:buFont typeface="Wingdings" panose="05000000000000000000" pitchFamily="2" charset="2"/>
              <a:buChar char="v"/>
              <a:defRPr/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98572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0876-D2C2-48B2-B65A-A276F5634B26}" type="datetime1">
              <a:rPr lang="en-US" smtClean="0">
                <a:solidFill>
                  <a:srgbClr val="696464"/>
                </a:solidFill>
              </a:rPr>
              <a:t>8/29/2019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8E4453F-EA2E-4777-BCFC-ACBBBE025D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9593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5D9E-411B-48C6-AE0D-61AC528EC2A4}" type="datetime1">
              <a:rPr lang="en-US" smtClean="0">
                <a:solidFill>
                  <a:srgbClr val="696464"/>
                </a:solidFill>
              </a:rPr>
              <a:t>8/29/2019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453F-EA2E-4777-BCFC-ACBBBE025D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6149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C57A-89EA-43CF-A8DD-D8D969215571}" type="datetime1">
              <a:rPr lang="en-US" smtClean="0">
                <a:solidFill>
                  <a:srgbClr val="696464"/>
                </a:solidFill>
              </a:rPr>
              <a:t>8/29/2019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453F-EA2E-4777-BCFC-ACBBBE025D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717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5C908-3E0B-4281-A051-C084A2698FE8}" type="datetime1">
              <a:rPr lang="en-US" smtClean="0">
                <a:solidFill>
                  <a:srgbClr val="696464"/>
                </a:solidFill>
              </a:rPr>
              <a:t>8/29/2019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453F-EA2E-4777-BCFC-ACBBBE025D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2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FF56-A9F5-4BD9-AF11-A6FB22C922AB}" type="datetime1">
              <a:rPr lang="en-US" smtClean="0">
                <a:solidFill>
                  <a:srgbClr val="696464"/>
                </a:solidFill>
              </a:rPr>
              <a:t>8/29/2019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453F-EA2E-4777-BCFC-ACBBBE025D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85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516-80DA-4229-B75D-6EB6ADA944E5}" type="datetime1">
              <a:rPr lang="en-US" smtClean="0">
                <a:solidFill>
                  <a:srgbClr val="696464"/>
                </a:solidFill>
              </a:rPr>
              <a:t>8/29/2019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453F-EA2E-4777-BCFC-ACBBBE025D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3489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8D31-E0F2-4B6A-B5D3-7FF5896F84CA}" type="datetime1">
              <a:rPr lang="en-US" smtClean="0">
                <a:solidFill>
                  <a:srgbClr val="696464"/>
                </a:solidFill>
              </a:rPr>
              <a:t>8/29/2019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8E4453F-EA2E-4777-BCFC-ACBBBE025D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26252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BEBFEF-4EA4-4D80-9756-705D0AA122CF}" type="datetime1">
              <a:rPr lang="en-US" smtClean="0">
                <a:solidFill>
                  <a:srgbClr val="696464"/>
                </a:solidFill>
              </a:rPr>
              <a:t>8/29/2019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8E4453F-EA2E-4777-BCFC-ACBBBE025D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2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13" y="131764"/>
            <a:ext cx="7772400" cy="762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Organizational Charts</a:t>
            </a:r>
            <a:endParaRPr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5272549" y="2243137"/>
            <a:ext cx="1828800" cy="6397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5348749" y="2320925"/>
            <a:ext cx="173355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 dirty="0">
                <a:solidFill>
                  <a:schemeClr val="accent2"/>
                </a:solidFill>
              </a:rPr>
              <a:t>Director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400" b="1" i="1" dirty="0">
              <a:solidFill>
                <a:schemeClr val="accent2"/>
              </a:solidFill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1827674" y="4541838"/>
            <a:ext cx="1219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b="1" dirty="0"/>
              <a:t>Cultural Resources Protection</a:t>
            </a:r>
            <a:endParaRPr lang="en-US" altLang="en-US" sz="800" b="1" i="1" dirty="0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827674" y="4389437"/>
            <a:ext cx="1143000" cy="639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3596149" y="3233737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3672349" y="3309937"/>
            <a:ext cx="12192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b="1" dirty="0"/>
              <a:t>Administration</a:t>
            </a:r>
            <a:endParaRPr lang="en-US" altLang="en-US" sz="800" b="1" i="1" dirty="0"/>
          </a:p>
        </p:txBody>
      </p:sp>
      <p:cxnSp>
        <p:nvCxnSpPr>
          <p:cNvPr id="39" name="AutoShape 11"/>
          <p:cNvCxnSpPr>
            <a:cxnSpLocks noChangeShapeType="1"/>
          </p:cNvCxnSpPr>
          <p:nvPr/>
        </p:nvCxnSpPr>
        <p:spPr bwMode="auto">
          <a:xfrm flipV="1">
            <a:off x="2399174" y="4157662"/>
            <a:ext cx="7467600" cy="47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12"/>
          <p:cNvCxnSpPr>
            <a:cxnSpLocks noChangeShapeType="1"/>
          </p:cNvCxnSpPr>
          <p:nvPr/>
        </p:nvCxnSpPr>
        <p:spPr bwMode="auto">
          <a:xfrm flipV="1">
            <a:off x="4967749" y="2882899"/>
            <a:ext cx="1219200" cy="57943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9379120" y="4601367"/>
            <a:ext cx="1219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b="1" dirty="0"/>
              <a:t>First Foods Policy</a:t>
            </a:r>
          </a:p>
        </p:txBody>
      </p: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3029412" y="4567237"/>
            <a:ext cx="12192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b="1" dirty="0"/>
              <a:t>Water Resources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5510674" y="4589462"/>
            <a:ext cx="12192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b="1" dirty="0"/>
              <a:t>Wildlife</a:t>
            </a:r>
          </a:p>
        </p:txBody>
      </p:sp>
      <p:sp>
        <p:nvSpPr>
          <p:cNvPr id="44" name="Text Box 20"/>
          <p:cNvSpPr txBox="1">
            <a:spLocks noChangeArrowheads="1"/>
          </p:cNvSpPr>
          <p:nvPr/>
        </p:nvSpPr>
        <p:spPr bwMode="auto">
          <a:xfrm>
            <a:off x="6753687" y="4541838"/>
            <a:ext cx="1219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b="1" dirty="0"/>
              <a:t>Range, Agriculture and Forestry</a:t>
            </a:r>
            <a:endParaRPr lang="en-US" altLang="en-US" sz="800" b="1" i="1" dirty="0"/>
          </a:p>
        </p:txBody>
      </p:sp>
      <p:sp>
        <p:nvSpPr>
          <p:cNvPr id="45" name="Rectangle 26"/>
          <p:cNvSpPr>
            <a:spLocks noChangeArrowheads="1"/>
          </p:cNvSpPr>
          <p:nvPr/>
        </p:nvSpPr>
        <p:spPr bwMode="auto">
          <a:xfrm>
            <a:off x="4358149" y="4589462"/>
            <a:ext cx="10668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b="1" dirty="0"/>
              <a:t>Fisheries</a:t>
            </a:r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>
            <a:off x="3672349" y="416242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endParaRPr lang="en-US" b="1" dirty="0"/>
          </a:p>
        </p:txBody>
      </p:sp>
      <p:sp>
        <p:nvSpPr>
          <p:cNvPr id="47" name="Line 28"/>
          <p:cNvSpPr>
            <a:spLocks noChangeShapeType="1"/>
          </p:cNvSpPr>
          <p:nvPr/>
        </p:nvSpPr>
        <p:spPr bwMode="auto">
          <a:xfrm>
            <a:off x="7322012" y="416242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endParaRPr lang="en-US" b="1" dirty="0"/>
          </a:p>
        </p:txBody>
      </p:sp>
      <p:sp>
        <p:nvSpPr>
          <p:cNvPr id="48" name="Line 29"/>
          <p:cNvSpPr>
            <a:spLocks noChangeShapeType="1"/>
          </p:cNvSpPr>
          <p:nvPr/>
        </p:nvSpPr>
        <p:spPr bwMode="auto">
          <a:xfrm>
            <a:off x="4875674" y="416242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endParaRPr lang="en-US" b="1" dirty="0"/>
          </a:p>
        </p:txBody>
      </p:sp>
      <p:sp>
        <p:nvSpPr>
          <p:cNvPr id="49" name="Line 30"/>
          <p:cNvSpPr>
            <a:spLocks noChangeShapeType="1"/>
          </p:cNvSpPr>
          <p:nvPr/>
        </p:nvSpPr>
        <p:spPr bwMode="auto">
          <a:xfrm>
            <a:off x="6186949" y="4157662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endParaRPr lang="en-US" b="1" dirty="0"/>
          </a:p>
        </p:txBody>
      </p:sp>
      <p:sp>
        <p:nvSpPr>
          <p:cNvPr id="50" name="Line 31"/>
          <p:cNvSpPr>
            <a:spLocks noChangeShapeType="1"/>
          </p:cNvSpPr>
          <p:nvPr/>
        </p:nvSpPr>
        <p:spPr bwMode="auto">
          <a:xfrm>
            <a:off x="6186949" y="3463924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endParaRPr lang="en-US" b="1" dirty="0"/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8075784" y="4488440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b="1" dirty="0"/>
              <a:t>Energy and Environmental Science</a:t>
            </a:r>
            <a:endParaRPr lang="en-US" altLang="en-US" sz="800" b="1" i="1" dirty="0"/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3061162" y="4389437"/>
            <a:ext cx="1143000" cy="639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304174" y="4391025"/>
            <a:ext cx="1143000" cy="639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54" name="Rectangle 8"/>
          <p:cNvSpPr>
            <a:spLocks noChangeArrowheads="1"/>
          </p:cNvSpPr>
          <p:nvPr/>
        </p:nvSpPr>
        <p:spPr bwMode="auto">
          <a:xfrm>
            <a:off x="5551949" y="4389437"/>
            <a:ext cx="1143000" cy="639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6763212" y="4391025"/>
            <a:ext cx="1143000" cy="639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9349390" y="4389437"/>
            <a:ext cx="1143000" cy="639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8075784" y="4369594"/>
            <a:ext cx="1143000" cy="639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58" name="Line 28"/>
          <p:cNvSpPr>
            <a:spLocks noChangeShapeType="1"/>
          </p:cNvSpPr>
          <p:nvPr/>
        </p:nvSpPr>
        <p:spPr bwMode="auto">
          <a:xfrm>
            <a:off x="9866774" y="4157662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endParaRPr lang="en-US" b="1" dirty="0"/>
          </a:p>
        </p:txBody>
      </p:sp>
      <p:cxnSp>
        <p:nvCxnSpPr>
          <p:cNvPr id="59" name="Straight Connector 4"/>
          <p:cNvCxnSpPr>
            <a:cxnSpLocks noChangeShapeType="1"/>
            <a:stCxn id="57" idx="0"/>
          </p:cNvCxnSpPr>
          <p:nvPr/>
        </p:nvCxnSpPr>
        <p:spPr bwMode="auto">
          <a:xfrm flipV="1">
            <a:off x="8647284" y="4142582"/>
            <a:ext cx="0" cy="2270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Connector 10"/>
          <p:cNvCxnSpPr>
            <a:cxnSpLocks noChangeShapeType="1"/>
            <a:stCxn id="36" idx="0"/>
          </p:cNvCxnSpPr>
          <p:nvPr/>
        </p:nvCxnSpPr>
        <p:spPr bwMode="auto">
          <a:xfrm flipV="1">
            <a:off x="2399174" y="4162425"/>
            <a:ext cx="0" cy="2270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Title 1"/>
          <p:cNvSpPr txBox="1">
            <a:spLocks/>
          </p:cNvSpPr>
          <p:nvPr/>
        </p:nvSpPr>
        <p:spPr>
          <a:xfrm>
            <a:off x="1884460" y="1463675"/>
            <a:ext cx="8471627" cy="609600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Department of Natural Resources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453F-EA2E-4777-BCFC-ACBBBE025D3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46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5203371" y="1843549"/>
            <a:ext cx="1828800" cy="6397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5203371" y="1843548"/>
            <a:ext cx="18288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</a:rPr>
              <a:t>Director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i="1" dirty="0"/>
              <a:t>Eric J. Quaempts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3733801" y="3138949"/>
            <a:ext cx="121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Administrative Operations Manager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/>
              <a:t>Michelle Thompson</a:t>
            </a:r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3657601" y="3138950"/>
            <a:ext cx="1371600" cy="639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7466760" y="3194403"/>
            <a:ext cx="121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Intergovernmental </a:t>
            </a:r>
            <a:r>
              <a:rPr lang="en-US" altLang="en-US" sz="800"/>
              <a:t>Affairs Coordinator</a:t>
            </a:r>
            <a:endParaRPr lang="en-US" altLang="en-US" sz="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/>
              <a:t>Audie Huber</a:t>
            </a:r>
          </a:p>
        </p:txBody>
      </p: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7390561" y="3143603"/>
            <a:ext cx="1371600" cy="63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3733801" y="4281949"/>
            <a:ext cx="1219200" cy="70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Administrative Assistant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/>
              <a:t>Liz Bill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dirty="0"/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3657601" y="4205749"/>
            <a:ext cx="1371600" cy="731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5518681" y="3166622"/>
            <a:ext cx="1219200" cy="58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Administrative Assistant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/>
              <a:t>Vivian Shaw</a:t>
            </a:r>
          </a:p>
        </p:txBody>
      </p:sp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5442481" y="3138841"/>
            <a:ext cx="1371600" cy="639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5442481" y="4281950"/>
            <a:ext cx="1371600" cy="639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5486443" y="4305033"/>
            <a:ext cx="1382110" cy="66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00" dirty="0"/>
              <a:t>Receptionist/Secretary II</a:t>
            </a:r>
            <a:endParaRPr lang="en-US" altLang="en-US" sz="9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00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/>
              <a:t>Vacant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i="1" dirty="0"/>
          </a:p>
        </p:txBody>
      </p:sp>
      <p:cxnSp>
        <p:nvCxnSpPr>
          <p:cNvPr id="48" name="Straight Connector 25"/>
          <p:cNvCxnSpPr>
            <a:cxnSpLocks noChangeShapeType="1"/>
            <a:stCxn id="45" idx="2"/>
            <a:endCxn id="46" idx="0"/>
          </p:cNvCxnSpPr>
          <p:nvPr/>
        </p:nvCxnSpPr>
        <p:spPr bwMode="auto">
          <a:xfrm>
            <a:off x="6128281" y="3778603"/>
            <a:ext cx="0" cy="50334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31"/>
          <p:cNvCxnSpPr>
            <a:cxnSpLocks noChangeShapeType="1"/>
            <a:stCxn id="35" idx="2"/>
            <a:endCxn id="40" idx="0"/>
          </p:cNvCxnSpPr>
          <p:nvPr/>
        </p:nvCxnSpPr>
        <p:spPr bwMode="auto">
          <a:xfrm>
            <a:off x="4343401" y="3778713"/>
            <a:ext cx="0" cy="4270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Title 1"/>
          <p:cNvSpPr txBox="1">
            <a:spLocks/>
          </p:cNvSpPr>
          <p:nvPr/>
        </p:nvSpPr>
        <p:spPr>
          <a:xfrm>
            <a:off x="4095493" y="806802"/>
            <a:ext cx="3963988" cy="457200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6128281" y="2489663"/>
            <a:ext cx="0" cy="420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41" idx="0"/>
          </p:cNvCxnSpPr>
          <p:nvPr/>
        </p:nvCxnSpPr>
        <p:spPr>
          <a:xfrm>
            <a:off x="6128281" y="2910349"/>
            <a:ext cx="0" cy="256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453F-EA2E-4777-BCFC-ACBBBE025D3D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6" name="Elbow Connector 5"/>
          <p:cNvCxnSpPr>
            <a:stCxn id="35" idx="0"/>
            <a:endCxn id="38" idx="0"/>
          </p:cNvCxnSpPr>
          <p:nvPr/>
        </p:nvCxnSpPr>
        <p:spPr>
          <a:xfrm rot="16200000" flipH="1">
            <a:off x="6207554" y="1274796"/>
            <a:ext cx="4654" cy="3732960"/>
          </a:xfrm>
          <a:prstGeom prst="bentConnector3">
            <a:avLst>
              <a:gd name="adj1" fmla="val -491190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76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5"/>
          <p:cNvGraphicFramePr>
            <a:graphicFrameLocks/>
          </p:cNvGraphicFramePr>
          <p:nvPr>
            <p:extLst/>
          </p:nvPr>
        </p:nvGraphicFramePr>
        <p:xfrm>
          <a:off x="163901" y="715992"/>
          <a:ext cx="11835441" cy="6021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34180" y="0"/>
            <a:ext cx="8936985" cy="762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D348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Cultural Resources Protection Program</a:t>
            </a:r>
            <a:endParaRPr lang="en-US" sz="3600" dirty="0">
              <a:solidFill>
                <a:srgbClr val="D348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453F-EA2E-4777-BCFC-ACBBBE025D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513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269" y="160734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D348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Resources Program</a:t>
            </a:r>
            <a:endParaRPr lang="en-US" sz="3600" dirty="0">
              <a:solidFill>
                <a:srgbClr val="D348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3448842" y="1352945"/>
            <a:ext cx="1828800" cy="6397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3525042" y="1352945"/>
            <a:ext cx="16764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rgbClr val="297FD5"/>
                </a:solidFill>
              </a:rPr>
              <a:t>Manager</a:t>
            </a:r>
          </a:p>
          <a:p>
            <a:pPr algn="ctr">
              <a:spcBef>
                <a:spcPct val="50000"/>
              </a:spcBef>
            </a:pPr>
            <a:r>
              <a:rPr lang="en-US" altLang="en-US" sz="1400" b="0" i="1">
                <a:solidFill>
                  <a:prstClr val="black"/>
                </a:solidFill>
              </a:rPr>
              <a:t>Aaron Skirvin</a:t>
            </a:r>
          </a:p>
        </p:txBody>
      </p:sp>
      <p:sp>
        <p:nvSpPr>
          <p:cNvPr id="75" name="Text Box 5"/>
          <p:cNvSpPr txBox="1">
            <a:spLocks noChangeArrowheads="1"/>
          </p:cNvSpPr>
          <p:nvPr/>
        </p:nvSpPr>
        <p:spPr bwMode="auto">
          <a:xfrm>
            <a:off x="2839244" y="3128963"/>
            <a:ext cx="1219200" cy="58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>
                <a:solidFill>
                  <a:prstClr val="black"/>
                </a:solidFill>
              </a:rPr>
              <a:t>Water </a:t>
            </a:r>
            <a:r>
              <a:rPr lang="en-US" altLang="en-US" dirty="0" smtClean="0">
                <a:solidFill>
                  <a:prstClr val="black"/>
                </a:solidFill>
              </a:rPr>
              <a:t>Quality Coordinator</a:t>
            </a:r>
          </a:p>
          <a:p>
            <a:pPr algn="ctr"/>
            <a:endParaRPr lang="en-US" altLang="en-US" dirty="0">
              <a:solidFill>
                <a:prstClr val="black"/>
              </a:solidFill>
            </a:endParaRPr>
          </a:p>
          <a:p>
            <a:pPr algn="ctr"/>
            <a:r>
              <a:rPr lang="en-US" altLang="en-US" b="0" i="1" dirty="0" smtClean="0">
                <a:solidFill>
                  <a:prstClr val="black"/>
                </a:solidFill>
              </a:rPr>
              <a:t>Robin Harris</a:t>
            </a:r>
            <a:endParaRPr lang="en-US" altLang="en-US" b="0" i="1" dirty="0">
              <a:solidFill>
                <a:prstClr val="black"/>
              </a:solidFill>
            </a:endParaRP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2763044" y="3128962"/>
            <a:ext cx="1371600" cy="658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8543928" y="2557725"/>
            <a:ext cx="1371600" cy="547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9" name="Text Box 11"/>
          <p:cNvSpPr txBox="1">
            <a:spLocks noChangeArrowheads="1"/>
          </p:cNvSpPr>
          <p:nvPr/>
        </p:nvSpPr>
        <p:spPr bwMode="auto">
          <a:xfrm>
            <a:off x="4561681" y="3128963"/>
            <a:ext cx="1219200" cy="58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>
                <a:solidFill>
                  <a:prstClr val="black"/>
                </a:solidFill>
              </a:rPr>
              <a:t>Umatilla Basin </a:t>
            </a:r>
            <a:r>
              <a:rPr lang="en-US" altLang="en-US" dirty="0" smtClean="0">
                <a:solidFill>
                  <a:prstClr val="black"/>
                </a:solidFill>
              </a:rPr>
              <a:t>Hydrologist</a:t>
            </a:r>
          </a:p>
          <a:p>
            <a:pPr algn="ctr"/>
            <a:endParaRPr lang="en-US" altLang="en-US" dirty="0">
              <a:solidFill>
                <a:prstClr val="black"/>
              </a:solidFill>
            </a:endParaRPr>
          </a:p>
          <a:p>
            <a:pPr algn="ctr"/>
            <a:r>
              <a:rPr lang="en-US" altLang="en-US" b="0" i="1" dirty="0">
                <a:solidFill>
                  <a:prstClr val="black"/>
                </a:solidFill>
              </a:rPr>
              <a:t>Kate Ely</a:t>
            </a: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4485481" y="3128962"/>
            <a:ext cx="1371600" cy="6277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1" name="Text Box 13"/>
          <p:cNvSpPr txBox="1">
            <a:spLocks noChangeArrowheads="1"/>
          </p:cNvSpPr>
          <p:nvPr/>
        </p:nvSpPr>
        <p:spPr bwMode="auto">
          <a:xfrm>
            <a:off x="4668706" y="4722017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>
                <a:solidFill>
                  <a:prstClr val="black"/>
                </a:solidFill>
              </a:rPr>
              <a:t>Water Quality Coordinator</a:t>
            </a:r>
          </a:p>
          <a:p>
            <a:pPr algn="ctr"/>
            <a:r>
              <a:rPr lang="en-US" altLang="en-US" b="0" i="1">
                <a:solidFill>
                  <a:prstClr val="black"/>
                </a:solidFill>
              </a:rPr>
              <a:t>Robin Harris</a:t>
            </a: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4592506" y="4722016"/>
            <a:ext cx="1371600" cy="547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3" name="Text Box 15"/>
          <p:cNvSpPr txBox="1">
            <a:spLocks noChangeArrowheads="1"/>
          </p:cNvSpPr>
          <p:nvPr/>
        </p:nvSpPr>
        <p:spPr bwMode="auto">
          <a:xfrm>
            <a:off x="6548041" y="3185502"/>
            <a:ext cx="1304925" cy="70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8" rIns="91416" bIns="4570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 smtClean="0">
                <a:solidFill>
                  <a:prstClr val="black"/>
                </a:solidFill>
              </a:rPr>
              <a:t>Tribal Water Code Administrator/Water </a:t>
            </a:r>
            <a:r>
              <a:rPr lang="en-US" altLang="en-US" dirty="0">
                <a:solidFill>
                  <a:prstClr val="black"/>
                </a:solidFill>
              </a:rPr>
              <a:t>Resources Specialist </a:t>
            </a:r>
            <a:r>
              <a:rPr lang="en-US" altLang="en-US" dirty="0" smtClean="0">
                <a:solidFill>
                  <a:prstClr val="black"/>
                </a:solidFill>
              </a:rPr>
              <a:t>II</a:t>
            </a:r>
          </a:p>
          <a:p>
            <a:pPr algn="ctr"/>
            <a:endParaRPr lang="en-US" altLang="en-US" dirty="0">
              <a:solidFill>
                <a:prstClr val="black"/>
              </a:solidFill>
            </a:endParaRPr>
          </a:p>
          <a:p>
            <a:pPr algn="ctr"/>
            <a:r>
              <a:rPr lang="en-US" altLang="en-US" b="0" i="1" dirty="0">
                <a:solidFill>
                  <a:prstClr val="black"/>
                </a:solidFill>
              </a:rPr>
              <a:t>Craig Kvern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6504782" y="3160101"/>
            <a:ext cx="1391445" cy="717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85" name="AutoShape 17"/>
          <p:cNvCxnSpPr>
            <a:cxnSpLocks noChangeShapeType="1"/>
          </p:cNvCxnSpPr>
          <p:nvPr/>
        </p:nvCxnSpPr>
        <p:spPr bwMode="auto">
          <a:xfrm rot="5400000" flipV="1">
            <a:off x="2533649" y="3808411"/>
            <a:ext cx="1588" cy="1828800"/>
          </a:xfrm>
          <a:prstGeom prst="bentConnector3">
            <a:avLst>
              <a:gd name="adj1" fmla="val -1333369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3448842" y="1124345"/>
            <a:ext cx="1828800" cy="8683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7" name="Text Box 20"/>
          <p:cNvSpPr txBox="1">
            <a:spLocks noChangeArrowheads="1"/>
          </p:cNvSpPr>
          <p:nvPr/>
        </p:nvSpPr>
        <p:spPr bwMode="auto">
          <a:xfrm>
            <a:off x="3486942" y="1243066"/>
            <a:ext cx="1752600" cy="630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 dirty="0">
                <a:solidFill>
                  <a:srgbClr val="D34817"/>
                </a:solidFill>
              </a:rPr>
              <a:t>Program Manager</a:t>
            </a:r>
          </a:p>
          <a:p>
            <a:pPr algn="ctr">
              <a:spcBef>
                <a:spcPct val="50000"/>
              </a:spcBef>
            </a:pPr>
            <a:r>
              <a:rPr lang="en-US" altLang="en-US" sz="1400" b="0" i="1" dirty="0">
                <a:solidFill>
                  <a:prstClr val="black"/>
                </a:solidFill>
              </a:rPr>
              <a:t>David Haire</a:t>
            </a:r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2763044" y="3128961"/>
            <a:ext cx="1371600" cy="6734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90" name="AutoShape 23"/>
          <p:cNvCxnSpPr>
            <a:cxnSpLocks noChangeShapeType="1"/>
            <a:stCxn id="89" idx="0"/>
          </p:cNvCxnSpPr>
          <p:nvPr/>
        </p:nvCxnSpPr>
        <p:spPr bwMode="auto">
          <a:xfrm rot="5400000" flipH="1" flipV="1">
            <a:off x="5238883" y="1137312"/>
            <a:ext cx="201610" cy="37816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4485481" y="3128962"/>
            <a:ext cx="1371600" cy="6277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4" name="Text Box 29"/>
          <p:cNvSpPr txBox="1">
            <a:spLocks noChangeArrowheads="1"/>
          </p:cNvSpPr>
          <p:nvPr/>
        </p:nvSpPr>
        <p:spPr bwMode="auto">
          <a:xfrm>
            <a:off x="4668706" y="4722017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>
                <a:solidFill>
                  <a:prstClr val="black"/>
                </a:solidFill>
              </a:rPr>
              <a:t>Water Quality Coordinator</a:t>
            </a:r>
          </a:p>
          <a:p>
            <a:pPr algn="ctr"/>
            <a:r>
              <a:rPr lang="en-US" altLang="en-US" b="0" i="1">
                <a:solidFill>
                  <a:prstClr val="black"/>
                </a:solidFill>
              </a:rPr>
              <a:t>Robin Harris</a:t>
            </a: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4592506" y="4722016"/>
            <a:ext cx="1371600" cy="547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6514704" y="3160714"/>
            <a:ext cx="1371600" cy="730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97" name="AutoShape 34"/>
          <p:cNvCxnSpPr>
            <a:cxnSpLocks noChangeShapeType="1"/>
          </p:cNvCxnSpPr>
          <p:nvPr/>
        </p:nvCxnSpPr>
        <p:spPr bwMode="auto">
          <a:xfrm flipH="1">
            <a:off x="7217571" y="2927350"/>
            <a:ext cx="2381" cy="223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AutoShape 35"/>
          <p:cNvCxnSpPr>
            <a:cxnSpLocks noChangeShapeType="1"/>
          </p:cNvCxnSpPr>
          <p:nvPr/>
        </p:nvCxnSpPr>
        <p:spPr bwMode="auto">
          <a:xfrm flipH="1">
            <a:off x="3448842" y="3689275"/>
            <a:ext cx="1" cy="848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933579" y="4722017"/>
            <a:ext cx="1371600" cy="547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0" name="Text Box 37"/>
          <p:cNvSpPr txBox="1">
            <a:spLocks noChangeArrowheads="1"/>
          </p:cNvSpPr>
          <p:nvPr/>
        </p:nvSpPr>
        <p:spPr bwMode="auto">
          <a:xfrm>
            <a:off x="1085979" y="4722018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</a:rPr>
              <a:t>Water Quality Technician III</a:t>
            </a:r>
          </a:p>
          <a:p>
            <a:pPr algn="ctr">
              <a:spcBef>
                <a:spcPct val="50000"/>
              </a:spcBef>
            </a:pPr>
            <a:r>
              <a:rPr lang="en-US" altLang="en-US" b="0" i="1">
                <a:solidFill>
                  <a:prstClr val="black"/>
                </a:solidFill>
              </a:rPr>
              <a:t>Lloyd Barkley</a:t>
            </a:r>
          </a:p>
        </p:txBody>
      </p:sp>
      <p:sp>
        <p:nvSpPr>
          <p:cNvPr id="101" name="Text Box 31"/>
          <p:cNvSpPr txBox="1">
            <a:spLocks noChangeArrowheads="1"/>
          </p:cNvSpPr>
          <p:nvPr/>
        </p:nvSpPr>
        <p:spPr bwMode="auto">
          <a:xfrm>
            <a:off x="2762379" y="4722017"/>
            <a:ext cx="1219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>
                <a:solidFill>
                  <a:prstClr val="black"/>
                </a:solidFill>
              </a:rPr>
              <a:t>Water Quality  Specialist</a:t>
            </a:r>
          </a:p>
          <a:p>
            <a:pPr algn="ctr"/>
            <a:endParaRPr lang="en-US" altLang="en-US" sz="600">
              <a:solidFill>
                <a:prstClr val="black"/>
              </a:solidFill>
            </a:endParaRPr>
          </a:p>
          <a:p>
            <a:pPr algn="ctr"/>
            <a:r>
              <a:rPr lang="en-US" altLang="en-US" b="0" i="1">
                <a:solidFill>
                  <a:prstClr val="black"/>
                </a:solidFill>
              </a:rPr>
              <a:t>Marty King</a:t>
            </a:r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2762379" y="4722017"/>
            <a:ext cx="1371600" cy="547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4" name="TextBox 47"/>
          <p:cNvSpPr txBox="1">
            <a:spLocks noChangeArrowheads="1"/>
          </p:cNvSpPr>
          <p:nvPr/>
        </p:nvSpPr>
        <p:spPr bwMode="auto">
          <a:xfrm>
            <a:off x="8543928" y="2633926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>
                <a:solidFill>
                  <a:prstClr val="black"/>
                </a:solidFill>
              </a:rPr>
              <a:t>Administrative Manager</a:t>
            </a:r>
          </a:p>
          <a:p>
            <a:pPr algn="ctr"/>
            <a:r>
              <a:rPr lang="en-US" altLang="en-US" b="0" i="1" dirty="0" err="1" smtClean="0">
                <a:solidFill>
                  <a:prstClr val="black"/>
                </a:solidFill>
              </a:rPr>
              <a:t>RaeAnn</a:t>
            </a:r>
            <a:r>
              <a:rPr lang="en-US" altLang="en-US" b="0" i="1" dirty="0" smtClean="0">
                <a:solidFill>
                  <a:prstClr val="black"/>
                </a:solidFill>
              </a:rPr>
              <a:t> Oatman</a:t>
            </a:r>
            <a:endParaRPr lang="en-US" altLang="en-US" b="0" i="1" dirty="0">
              <a:solidFill>
                <a:prstClr val="black"/>
              </a:solidFill>
            </a:endParaRPr>
          </a:p>
        </p:txBody>
      </p:sp>
      <p:sp>
        <p:nvSpPr>
          <p:cNvPr id="105" name="Rectangle 104"/>
          <p:cNvSpPr>
            <a:spLocks noChangeArrowheads="1"/>
          </p:cNvSpPr>
          <p:nvPr/>
        </p:nvSpPr>
        <p:spPr bwMode="auto">
          <a:xfrm>
            <a:off x="8543928" y="3715014"/>
            <a:ext cx="1371600" cy="547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8543928" y="1033725"/>
            <a:ext cx="1371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08" name="Straight Connector 107"/>
          <p:cNvCxnSpPr>
            <a:cxnSpLocks noChangeShapeType="1"/>
            <a:stCxn id="86" idx="3"/>
            <a:endCxn id="107" idx="1"/>
          </p:cNvCxnSpPr>
          <p:nvPr/>
        </p:nvCxnSpPr>
        <p:spPr bwMode="auto">
          <a:xfrm>
            <a:off x="5277642" y="1558527"/>
            <a:ext cx="3266286" cy="859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" name="Straight Connector 108"/>
          <p:cNvCxnSpPr>
            <a:cxnSpLocks noChangeShapeType="1"/>
            <a:stCxn id="107" idx="2"/>
            <a:endCxn id="78" idx="0"/>
          </p:cNvCxnSpPr>
          <p:nvPr/>
        </p:nvCxnSpPr>
        <p:spPr bwMode="auto">
          <a:xfrm>
            <a:off x="9229728" y="2100525"/>
            <a:ext cx="0" cy="457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0" name="TextBox 85"/>
          <p:cNvSpPr txBox="1">
            <a:spLocks noChangeArrowheads="1"/>
          </p:cNvSpPr>
          <p:nvPr/>
        </p:nvSpPr>
        <p:spPr bwMode="auto">
          <a:xfrm>
            <a:off x="8620128" y="1109926"/>
            <a:ext cx="1143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>
                <a:solidFill>
                  <a:prstClr val="black"/>
                </a:solidFill>
              </a:rPr>
              <a:t>Administrative staff supporting Wildlife, Range, Agriculture, Forestry, First Foods Policy and Water Resources Programs</a:t>
            </a:r>
          </a:p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11" name="TextBox 93"/>
          <p:cNvSpPr txBox="1">
            <a:spLocks noChangeArrowheads="1"/>
          </p:cNvSpPr>
          <p:nvPr/>
        </p:nvSpPr>
        <p:spPr bwMode="auto">
          <a:xfrm>
            <a:off x="8543928" y="3791214"/>
            <a:ext cx="13922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>
                <a:solidFill>
                  <a:prstClr val="black"/>
                </a:solidFill>
              </a:rPr>
              <a:t>Administrative Assistant</a:t>
            </a:r>
          </a:p>
          <a:p>
            <a:pPr algn="ctr"/>
            <a:r>
              <a:rPr lang="en-US" altLang="en-US" b="0" dirty="0">
                <a:solidFill>
                  <a:prstClr val="black"/>
                </a:solidFill>
              </a:rPr>
              <a:t>Teddi Bronson</a:t>
            </a:r>
          </a:p>
        </p:txBody>
      </p:sp>
      <p:cxnSp>
        <p:nvCxnSpPr>
          <p:cNvPr id="113" name="Straight Connector 112"/>
          <p:cNvCxnSpPr>
            <a:cxnSpLocks noChangeShapeType="1"/>
            <a:stCxn id="104" idx="2"/>
          </p:cNvCxnSpPr>
          <p:nvPr/>
        </p:nvCxnSpPr>
        <p:spPr bwMode="auto">
          <a:xfrm>
            <a:off x="9191629" y="3095889"/>
            <a:ext cx="9525" cy="6048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5" name="Text Box 5"/>
          <p:cNvSpPr txBox="1">
            <a:spLocks noChangeArrowheads="1"/>
          </p:cNvSpPr>
          <p:nvPr/>
        </p:nvSpPr>
        <p:spPr bwMode="auto">
          <a:xfrm>
            <a:off x="1159669" y="3128963"/>
            <a:ext cx="1219200" cy="58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>
                <a:solidFill>
                  <a:prstClr val="black"/>
                </a:solidFill>
              </a:rPr>
              <a:t>Water Transaction </a:t>
            </a:r>
            <a:r>
              <a:rPr lang="en-US" altLang="en-US" dirty="0" smtClean="0">
                <a:solidFill>
                  <a:prstClr val="black"/>
                </a:solidFill>
              </a:rPr>
              <a:t>Specialist</a:t>
            </a:r>
          </a:p>
          <a:p>
            <a:pPr algn="ctr"/>
            <a:endParaRPr lang="en-US" altLang="en-US" dirty="0">
              <a:solidFill>
                <a:prstClr val="black"/>
              </a:solidFill>
            </a:endParaRPr>
          </a:p>
          <a:p>
            <a:pPr algn="ctr"/>
            <a:r>
              <a:rPr lang="en-US" altLang="en-US" b="0" i="1" dirty="0">
                <a:solidFill>
                  <a:prstClr val="black"/>
                </a:solidFill>
              </a:rPr>
              <a:t>Anton Chiono</a:t>
            </a:r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1083469" y="3128962"/>
            <a:ext cx="1371600" cy="658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7" name="Rectangle 116"/>
          <p:cNvSpPr>
            <a:spLocks noChangeArrowheads="1"/>
          </p:cNvSpPr>
          <p:nvPr/>
        </p:nvSpPr>
        <p:spPr bwMode="auto">
          <a:xfrm>
            <a:off x="1083469" y="3128962"/>
            <a:ext cx="1371600" cy="6734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18" name="Straight Connector 117"/>
          <p:cNvCxnSpPr>
            <a:cxnSpLocks noChangeShapeType="1"/>
            <a:stCxn id="117" idx="0"/>
          </p:cNvCxnSpPr>
          <p:nvPr/>
        </p:nvCxnSpPr>
        <p:spPr bwMode="auto">
          <a:xfrm flipV="1">
            <a:off x="1769269" y="2913062"/>
            <a:ext cx="0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" name="Straight Connector 118"/>
          <p:cNvCxnSpPr>
            <a:cxnSpLocks noChangeShapeType="1"/>
          </p:cNvCxnSpPr>
          <p:nvPr/>
        </p:nvCxnSpPr>
        <p:spPr bwMode="auto">
          <a:xfrm flipH="1">
            <a:off x="1769270" y="2927350"/>
            <a:ext cx="16922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AutoShape 17"/>
          <p:cNvCxnSpPr>
            <a:cxnSpLocks noChangeShapeType="1"/>
          </p:cNvCxnSpPr>
          <p:nvPr/>
        </p:nvCxnSpPr>
        <p:spPr bwMode="auto">
          <a:xfrm rot="5400000" flipV="1">
            <a:off x="4362448" y="3815495"/>
            <a:ext cx="1588" cy="1828800"/>
          </a:xfrm>
          <a:prstGeom prst="bentConnector3">
            <a:avLst>
              <a:gd name="adj1" fmla="val -1386694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AutoShape 35"/>
          <p:cNvCxnSpPr>
            <a:cxnSpLocks noChangeShapeType="1"/>
          </p:cNvCxnSpPr>
          <p:nvPr/>
        </p:nvCxnSpPr>
        <p:spPr bwMode="auto">
          <a:xfrm flipH="1">
            <a:off x="4363242" y="2024317"/>
            <a:ext cx="15082" cy="8950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453F-EA2E-4777-BCFC-ACBBBE025D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35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7"/>
          <p:cNvSpPr>
            <a:spLocks noChangeArrowheads="1"/>
          </p:cNvSpPr>
          <p:nvPr/>
        </p:nvSpPr>
        <p:spPr bwMode="auto">
          <a:xfrm>
            <a:off x="5570933" y="779860"/>
            <a:ext cx="2475311" cy="104950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820466" y="59266"/>
            <a:ext cx="862607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02" tIns="45301" rIns="90602" bIns="45301" anchor="ctr"/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0" dirty="0" smtClean="0">
                <a:solidFill>
                  <a:srgbClr val="D34817"/>
                </a:solidFill>
              </a:rPr>
              <a:t>Fisheries Program</a:t>
            </a:r>
            <a:r>
              <a:rPr lang="en-US" altLang="en-US" sz="3188" b="0" dirty="0" smtClean="0">
                <a:solidFill>
                  <a:srgbClr val="D34817"/>
                </a:solidFill>
              </a:rPr>
              <a:t> </a:t>
            </a:r>
            <a:endParaRPr lang="en-US" altLang="en-US" sz="3188" b="0" dirty="0">
              <a:solidFill>
                <a:srgbClr val="D34817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570934" y="990601"/>
            <a:ext cx="2418162" cy="74052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/>
        </p:spPr>
        <p:txBody>
          <a:bodyPr wrap="square"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6" dirty="0">
                <a:solidFill>
                  <a:srgbClr val="C00000"/>
                </a:solidFill>
              </a:rPr>
              <a:t>Program Manager</a:t>
            </a:r>
          </a:p>
          <a:p>
            <a:pPr algn="ctr" eaLnBrk="1" hangingPunct="1"/>
            <a:endParaRPr lang="en-US" altLang="en-US" sz="1406" dirty="0">
              <a:solidFill>
                <a:srgbClr val="9B2D1F"/>
              </a:solidFill>
            </a:endParaRPr>
          </a:p>
          <a:p>
            <a:pPr algn="ctr" eaLnBrk="1" hangingPunct="1"/>
            <a:r>
              <a:rPr lang="en-US" altLang="en-US" sz="1406" b="0" i="1" dirty="0">
                <a:solidFill>
                  <a:prstClr val="black"/>
                </a:solidFill>
              </a:rPr>
              <a:t>Gary James</a:t>
            </a:r>
            <a:endParaRPr lang="en-US" altLang="en-US" sz="1781" b="0" i="1" dirty="0">
              <a:solidFill>
                <a:prstClr val="black"/>
              </a:solidFill>
            </a:endParaRPr>
          </a:p>
        </p:txBody>
      </p:sp>
      <p:sp>
        <p:nvSpPr>
          <p:cNvPr id="91" name="Rectangle 5"/>
          <p:cNvSpPr>
            <a:spLocks noChangeArrowheads="1"/>
          </p:cNvSpPr>
          <p:nvPr/>
        </p:nvSpPr>
        <p:spPr bwMode="auto">
          <a:xfrm>
            <a:off x="5720954" y="2357438"/>
            <a:ext cx="1125141" cy="452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156598" y="2107303"/>
            <a:ext cx="1575197" cy="495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656" dirty="0">
              <a:solidFill>
                <a:prstClr val="black"/>
              </a:solidFill>
            </a:endParaRPr>
          </a:p>
          <a:p>
            <a:pPr algn="ctr" eaLnBrk="1" hangingPunct="1"/>
            <a:r>
              <a:rPr lang="en-US" altLang="en-US" sz="656" dirty="0">
                <a:solidFill>
                  <a:prstClr val="black"/>
                </a:solidFill>
              </a:rPr>
              <a:t>Research, Monitoring &amp; Evaluation Supervisor</a:t>
            </a:r>
            <a:r>
              <a:rPr lang="en-US" altLang="en-US" sz="656" b="0" dirty="0">
                <a:solidFill>
                  <a:prstClr val="black"/>
                </a:solidFill>
              </a:rPr>
              <a:t>  </a:t>
            </a:r>
          </a:p>
          <a:p>
            <a:pPr algn="ctr" eaLnBrk="1" hangingPunct="1"/>
            <a:r>
              <a:rPr lang="en-US" altLang="en-US" sz="656" b="0" i="1" dirty="0">
                <a:solidFill>
                  <a:prstClr val="black"/>
                </a:solidFill>
              </a:rPr>
              <a:t>Gene Shippentower</a:t>
            </a:r>
            <a:endParaRPr lang="en-US" altLang="en-US" sz="1781" b="0" i="1" dirty="0">
              <a:solidFill>
                <a:prstClr val="black"/>
              </a:solidFill>
            </a:endParaRPr>
          </a:p>
        </p:txBody>
      </p:sp>
      <p:sp>
        <p:nvSpPr>
          <p:cNvPr id="93" name="Rectangle 7"/>
          <p:cNvSpPr>
            <a:spLocks noChangeArrowheads="1"/>
          </p:cNvSpPr>
          <p:nvPr/>
        </p:nvSpPr>
        <p:spPr bwMode="auto">
          <a:xfrm>
            <a:off x="4042173" y="2357438"/>
            <a:ext cx="1125141" cy="452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95" name="Rectangle 8"/>
          <p:cNvSpPr>
            <a:spLocks noChangeArrowheads="1"/>
          </p:cNvSpPr>
          <p:nvPr/>
        </p:nvSpPr>
        <p:spPr bwMode="auto">
          <a:xfrm>
            <a:off x="2195512" y="2214565"/>
            <a:ext cx="1500188" cy="395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97" name="Rectangle 9"/>
          <p:cNvSpPr>
            <a:spLocks noChangeArrowheads="1"/>
          </p:cNvSpPr>
          <p:nvPr/>
        </p:nvSpPr>
        <p:spPr bwMode="auto">
          <a:xfrm>
            <a:off x="7446170" y="2357438"/>
            <a:ext cx="1125141" cy="452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133255" y="2391599"/>
            <a:ext cx="900113" cy="39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656" dirty="0">
                <a:solidFill>
                  <a:prstClr val="black"/>
                </a:solidFill>
              </a:rPr>
              <a:t>Fish Passage Supervisor  </a:t>
            </a:r>
          </a:p>
          <a:p>
            <a:pPr algn="ctr" eaLnBrk="1" hangingPunct="1"/>
            <a:r>
              <a:rPr lang="en-US" altLang="en-US" sz="656" dirty="0">
                <a:solidFill>
                  <a:prstClr val="black"/>
                </a:solidFill>
              </a:rPr>
              <a:t> </a:t>
            </a:r>
            <a:r>
              <a:rPr lang="en-US" altLang="en-US" sz="656" b="0" i="1" dirty="0">
                <a:solidFill>
                  <a:prstClr val="black"/>
                </a:solidFill>
              </a:rPr>
              <a:t>Brian Zimmerman</a:t>
            </a:r>
            <a:r>
              <a:rPr lang="en-US" altLang="en-US" sz="656" b="0" dirty="0">
                <a:solidFill>
                  <a:prstClr val="black"/>
                </a:solidFill>
              </a:rPr>
              <a:t> </a:t>
            </a:r>
            <a:endParaRPr lang="en-US" altLang="en-US" sz="1781" b="0" dirty="0">
              <a:solidFill>
                <a:prstClr val="black"/>
              </a:solidFill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747743" y="2397618"/>
            <a:ext cx="1050131" cy="39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656" dirty="0">
                <a:solidFill>
                  <a:prstClr val="black"/>
                </a:solidFill>
              </a:rPr>
              <a:t>Artificial Production Supervisor      </a:t>
            </a:r>
          </a:p>
          <a:p>
            <a:pPr algn="ctr" eaLnBrk="1" hangingPunct="1"/>
            <a:r>
              <a:rPr lang="en-US" altLang="en-US" sz="656" dirty="0">
                <a:solidFill>
                  <a:prstClr val="black"/>
                </a:solidFill>
              </a:rPr>
              <a:t>   </a:t>
            </a:r>
            <a:r>
              <a:rPr lang="en-US" altLang="en-US" sz="656" b="0" i="1" dirty="0">
                <a:solidFill>
                  <a:prstClr val="black"/>
                </a:solidFill>
              </a:rPr>
              <a:t>Brian Zimmerman</a:t>
            </a:r>
            <a:endParaRPr lang="en-US" altLang="en-US" sz="656" dirty="0">
              <a:solidFill>
                <a:prstClr val="black"/>
              </a:solidFill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7446170" y="2379766"/>
            <a:ext cx="1125141" cy="668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656" dirty="0">
                <a:solidFill>
                  <a:prstClr val="black"/>
                </a:solidFill>
              </a:rPr>
              <a:t>Habitat Enhancement Supervisor                </a:t>
            </a:r>
            <a:endParaRPr lang="en-US" altLang="en-US" sz="656" b="0" i="1" dirty="0">
              <a:solidFill>
                <a:prstClr val="black"/>
              </a:solidFill>
            </a:endParaRPr>
          </a:p>
          <a:p>
            <a:pPr algn="ctr" eaLnBrk="1" hangingPunct="1"/>
            <a:r>
              <a:rPr lang="en-US" altLang="en-US" sz="656" b="0" i="1" dirty="0">
                <a:solidFill>
                  <a:prstClr val="black"/>
                </a:solidFill>
              </a:rPr>
              <a:t>Mike Lambert</a:t>
            </a:r>
          </a:p>
          <a:p>
            <a:pPr algn="ctr" eaLnBrk="1" hangingPunct="1"/>
            <a:endParaRPr lang="en-US" altLang="en-US" sz="1781" dirty="0">
              <a:solidFill>
                <a:prstClr val="black"/>
              </a:solidFill>
            </a:endParaRPr>
          </a:p>
        </p:txBody>
      </p:sp>
      <p:sp>
        <p:nvSpPr>
          <p:cNvPr id="103" name="Rectangle 15"/>
          <p:cNvSpPr>
            <a:spLocks noChangeArrowheads="1"/>
          </p:cNvSpPr>
          <p:nvPr/>
        </p:nvSpPr>
        <p:spPr bwMode="auto">
          <a:xfrm>
            <a:off x="2045495" y="1571627"/>
            <a:ext cx="1350169" cy="452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158" name="Text Box 16"/>
          <p:cNvSpPr txBox="1">
            <a:spLocks noChangeArrowheads="1"/>
          </p:cNvSpPr>
          <p:nvPr/>
        </p:nvSpPr>
        <p:spPr bwMode="auto">
          <a:xfrm>
            <a:off x="2078312" y="1643064"/>
            <a:ext cx="1242342" cy="322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750" dirty="0">
                <a:solidFill>
                  <a:prstClr val="black"/>
                </a:solidFill>
              </a:rPr>
              <a:t>Secretary</a:t>
            </a:r>
          </a:p>
          <a:p>
            <a:pPr algn="ctr" eaLnBrk="1" hangingPunct="1"/>
            <a:r>
              <a:rPr lang="en-US" altLang="en-US" sz="750" b="0" i="1" dirty="0">
                <a:solidFill>
                  <a:prstClr val="black"/>
                </a:solidFill>
              </a:rPr>
              <a:t>Chelsey Dick</a:t>
            </a:r>
          </a:p>
        </p:txBody>
      </p:sp>
      <p:sp>
        <p:nvSpPr>
          <p:cNvPr id="105" name="Rectangle 17"/>
          <p:cNvSpPr>
            <a:spLocks noChangeArrowheads="1"/>
          </p:cNvSpPr>
          <p:nvPr/>
        </p:nvSpPr>
        <p:spPr bwMode="auto">
          <a:xfrm>
            <a:off x="2945607" y="914402"/>
            <a:ext cx="1350169" cy="452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160" name="Text Box 18"/>
          <p:cNvSpPr txBox="1">
            <a:spLocks noChangeArrowheads="1"/>
          </p:cNvSpPr>
          <p:nvPr/>
        </p:nvSpPr>
        <p:spPr bwMode="auto">
          <a:xfrm>
            <a:off x="2945607" y="990601"/>
            <a:ext cx="1350169" cy="322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750">
                <a:solidFill>
                  <a:prstClr val="black"/>
                </a:solidFill>
              </a:rPr>
              <a:t>Administrative Manager</a:t>
            </a:r>
          </a:p>
          <a:p>
            <a:pPr algn="ctr" eaLnBrk="1" hangingPunct="1"/>
            <a:r>
              <a:rPr lang="en-US" altLang="en-US" sz="750" b="0" i="1">
                <a:solidFill>
                  <a:prstClr val="black"/>
                </a:solidFill>
              </a:rPr>
              <a:t>Julie Burke</a:t>
            </a:r>
          </a:p>
        </p:txBody>
      </p:sp>
      <p:sp>
        <p:nvSpPr>
          <p:cNvPr id="107" name="Rectangle 19"/>
          <p:cNvSpPr>
            <a:spLocks noChangeArrowheads="1"/>
          </p:cNvSpPr>
          <p:nvPr/>
        </p:nvSpPr>
        <p:spPr bwMode="auto">
          <a:xfrm>
            <a:off x="3770710" y="1571627"/>
            <a:ext cx="1350169" cy="452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110" name="Rectangle 22"/>
          <p:cNvSpPr>
            <a:spLocks noChangeArrowheads="1"/>
          </p:cNvSpPr>
          <p:nvPr/>
        </p:nvSpPr>
        <p:spPr bwMode="auto">
          <a:xfrm>
            <a:off x="9096376" y="2357439"/>
            <a:ext cx="900113" cy="542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165" name="Text Box 23"/>
          <p:cNvSpPr txBox="1">
            <a:spLocks noChangeArrowheads="1"/>
          </p:cNvSpPr>
          <p:nvPr/>
        </p:nvSpPr>
        <p:spPr bwMode="auto">
          <a:xfrm>
            <a:off x="9058870" y="2415033"/>
            <a:ext cx="975122" cy="668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656" dirty="0">
                <a:solidFill>
                  <a:prstClr val="black"/>
                </a:solidFill>
              </a:rPr>
              <a:t>Harvest Biologist</a:t>
            </a:r>
            <a:r>
              <a:rPr lang="en-US" altLang="en-US" sz="656" b="0" dirty="0">
                <a:solidFill>
                  <a:prstClr val="black"/>
                </a:solidFill>
              </a:rPr>
              <a:t> </a:t>
            </a:r>
            <a:r>
              <a:rPr lang="en-US" altLang="en-US" sz="656" b="0" i="1" dirty="0">
                <a:solidFill>
                  <a:prstClr val="black"/>
                </a:solidFill>
              </a:rPr>
              <a:t>Preston Bronson         Tech: M. Jamison </a:t>
            </a:r>
          </a:p>
          <a:p>
            <a:pPr algn="ctr" eaLnBrk="1" hangingPunct="1"/>
            <a:endParaRPr lang="en-US" altLang="en-US" sz="1781" b="0" i="1" dirty="0">
              <a:solidFill>
                <a:prstClr val="black"/>
              </a:solidFill>
            </a:endParaRPr>
          </a:p>
        </p:txBody>
      </p:sp>
      <p:sp>
        <p:nvSpPr>
          <p:cNvPr id="6166" name="Line 24"/>
          <p:cNvSpPr>
            <a:spLocks noChangeShapeType="1"/>
          </p:cNvSpPr>
          <p:nvPr/>
        </p:nvSpPr>
        <p:spPr bwMode="auto">
          <a:xfrm flipV="1">
            <a:off x="3620691" y="1371601"/>
            <a:ext cx="0" cy="128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167" name="Line 25"/>
          <p:cNvSpPr>
            <a:spLocks noChangeShapeType="1"/>
          </p:cNvSpPr>
          <p:nvPr/>
        </p:nvSpPr>
        <p:spPr bwMode="auto">
          <a:xfrm flipH="1">
            <a:off x="4295776" y="1143000"/>
            <a:ext cx="127515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168" name="Line 26"/>
          <p:cNvSpPr>
            <a:spLocks noChangeShapeType="1"/>
          </p:cNvSpPr>
          <p:nvPr/>
        </p:nvSpPr>
        <p:spPr bwMode="auto">
          <a:xfrm>
            <a:off x="6921103" y="1828802"/>
            <a:ext cx="0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169" name="Line 27"/>
          <p:cNvSpPr>
            <a:spLocks noChangeShapeType="1"/>
          </p:cNvSpPr>
          <p:nvPr/>
        </p:nvSpPr>
        <p:spPr bwMode="auto">
          <a:xfrm flipH="1">
            <a:off x="2906692" y="2143125"/>
            <a:ext cx="66397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171" name="Line 29"/>
          <p:cNvSpPr>
            <a:spLocks noChangeShapeType="1"/>
          </p:cNvSpPr>
          <p:nvPr/>
        </p:nvSpPr>
        <p:spPr bwMode="auto">
          <a:xfrm>
            <a:off x="4595813" y="21431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172" name="Line 30"/>
          <p:cNvSpPr>
            <a:spLocks noChangeShapeType="1"/>
          </p:cNvSpPr>
          <p:nvPr/>
        </p:nvSpPr>
        <p:spPr bwMode="auto">
          <a:xfrm>
            <a:off x="6246019" y="21431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173" name="Line 31"/>
          <p:cNvSpPr>
            <a:spLocks noChangeShapeType="1"/>
          </p:cNvSpPr>
          <p:nvPr/>
        </p:nvSpPr>
        <p:spPr bwMode="auto">
          <a:xfrm>
            <a:off x="8046244" y="21431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174" name="Line 32"/>
          <p:cNvSpPr>
            <a:spLocks noChangeShapeType="1"/>
          </p:cNvSpPr>
          <p:nvPr/>
        </p:nvSpPr>
        <p:spPr bwMode="auto">
          <a:xfrm>
            <a:off x="9546431" y="21431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175" name="Line 33"/>
          <p:cNvSpPr>
            <a:spLocks noChangeShapeType="1"/>
          </p:cNvSpPr>
          <p:nvPr/>
        </p:nvSpPr>
        <p:spPr bwMode="auto">
          <a:xfrm>
            <a:off x="2042201" y="2928938"/>
            <a:ext cx="0" cy="31542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176" name="Line 34"/>
          <p:cNvSpPr>
            <a:spLocks noChangeShapeType="1"/>
          </p:cNvSpPr>
          <p:nvPr/>
        </p:nvSpPr>
        <p:spPr bwMode="auto">
          <a:xfrm>
            <a:off x="2045495" y="3643313"/>
            <a:ext cx="150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177" name="Text Box 35"/>
          <p:cNvSpPr txBox="1">
            <a:spLocks noChangeArrowheads="1"/>
          </p:cNvSpPr>
          <p:nvPr/>
        </p:nvSpPr>
        <p:spPr bwMode="auto">
          <a:xfrm>
            <a:off x="1952628" y="2475068"/>
            <a:ext cx="1890325" cy="1100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656" dirty="0">
              <a:solidFill>
                <a:prstClr val="black"/>
              </a:solidFill>
            </a:endParaRPr>
          </a:p>
          <a:p>
            <a:pPr algn="ctr" eaLnBrk="1" hangingPunct="1"/>
            <a:endParaRPr lang="en-US" altLang="en-US" sz="656" dirty="0">
              <a:solidFill>
                <a:prstClr val="black"/>
              </a:solidFill>
            </a:endParaRPr>
          </a:p>
          <a:p>
            <a:pPr algn="ctr" eaLnBrk="1" hangingPunct="1"/>
            <a:r>
              <a:rPr lang="en-US" altLang="en-US" sz="656" dirty="0">
                <a:solidFill>
                  <a:prstClr val="black"/>
                </a:solidFill>
              </a:rPr>
              <a:t>Umatilla M&amp;E  </a:t>
            </a:r>
          </a:p>
          <a:p>
            <a:pPr algn="ctr" eaLnBrk="1" hangingPunct="1"/>
            <a:r>
              <a:rPr lang="en-US" altLang="en-US" sz="656" b="0" i="1" dirty="0" err="1">
                <a:solidFill>
                  <a:prstClr val="black"/>
                </a:solidFill>
              </a:rPr>
              <a:t>Pjct</a:t>
            </a:r>
            <a:r>
              <a:rPr lang="en-US" altLang="en-US" sz="656" b="0" i="1" dirty="0">
                <a:solidFill>
                  <a:prstClr val="black"/>
                </a:solidFill>
              </a:rPr>
              <a:t> Lead: C. Contor  </a:t>
            </a:r>
          </a:p>
          <a:p>
            <a:pPr algn="ctr" eaLnBrk="1" hangingPunct="1"/>
            <a:r>
              <a:rPr lang="en-US" altLang="en-US" sz="656" b="0" i="1" dirty="0">
                <a:solidFill>
                  <a:prstClr val="black"/>
                </a:solidFill>
              </a:rPr>
              <a:t>Bio: J. Bonifer;  A. Wildbill </a:t>
            </a:r>
          </a:p>
          <a:p>
            <a:pPr algn="ctr" eaLnBrk="1" hangingPunct="1"/>
            <a:r>
              <a:rPr lang="en-US" altLang="en-US" sz="656" b="0" i="1" dirty="0">
                <a:solidFill>
                  <a:prstClr val="black"/>
                </a:solidFill>
              </a:rPr>
              <a:t>Techs:  D. Thompson Jr , M. Jamison</a:t>
            </a:r>
          </a:p>
          <a:p>
            <a:pPr eaLnBrk="1" hangingPunct="1"/>
            <a:r>
              <a:rPr lang="en-US" altLang="en-US" sz="656" b="0" i="1" dirty="0">
                <a:solidFill>
                  <a:prstClr val="black"/>
                </a:solidFill>
              </a:rPr>
              <a:t>        M .Sheoships, J. Dave, A. Quaempts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656" b="0" i="1" dirty="0">
                <a:solidFill>
                  <a:prstClr val="black"/>
                </a:solidFill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656" b="0" dirty="0">
                <a:solidFill>
                  <a:prstClr val="black"/>
                </a:solidFill>
              </a:rPr>
              <a:t>                   </a:t>
            </a:r>
          </a:p>
        </p:txBody>
      </p:sp>
      <p:sp>
        <p:nvSpPr>
          <p:cNvPr id="130" name="Rectangle 36"/>
          <p:cNvSpPr>
            <a:spLocks noChangeArrowheads="1"/>
          </p:cNvSpPr>
          <p:nvPr/>
        </p:nvSpPr>
        <p:spPr bwMode="auto">
          <a:xfrm>
            <a:off x="2185772" y="2688510"/>
            <a:ext cx="1488995" cy="569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131" name="Rectangle 37"/>
          <p:cNvSpPr>
            <a:spLocks noChangeArrowheads="1"/>
          </p:cNvSpPr>
          <p:nvPr/>
        </p:nvSpPr>
        <p:spPr bwMode="auto">
          <a:xfrm>
            <a:off x="2185772" y="3340446"/>
            <a:ext cx="1488995" cy="57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133" name="Rectangle 38"/>
          <p:cNvSpPr>
            <a:spLocks noChangeArrowheads="1"/>
          </p:cNvSpPr>
          <p:nvPr/>
        </p:nvSpPr>
        <p:spPr bwMode="auto">
          <a:xfrm>
            <a:off x="2176790" y="3991669"/>
            <a:ext cx="1506956" cy="4537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181" name="Line 39"/>
          <p:cNvSpPr>
            <a:spLocks noChangeShapeType="1"/>
          </p:cNvSpPr>
          <p:nvPr/>
        </p:nvSpPr>
        <p:spPr bwMode="auto">
          <a:xfrm>
            <a:off x="2042202" y="2928938"/>
            <a:ext cx="150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182" name="Rectangle 40"/>
          <p:cNvSpPr>
            <a:spLocks noChangeArrowheads="1"/>
          </p:cNvSpPr>
          <p:nvPr/>
        </p:nvSpPr>
        <p:spPr bwMode="auto">
          <a:xfrm>
            <a:off x="1952626" y="3241122"/>
            <a:ext cx="2006492" cy="69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656" dirty="0">
              <a:solidFill>
                <a:prstClr val="black"/>
              </a:solidFill>
            </a:endParaRPr>
          </a:p>
          <a:p>
            <a:pPr algn="ctr" eaLnBrk="1" hangingPunct="1"/>
            <a:r>
              <a:rPr lang="en-US" altLang="en-US" sz="656" dirty="0">
                <a:solidFill>
                  <a:srgbClr val="FF0000"/>
                </a:solidFill>
              </a:rPr>
              <a:t>Walla Walla M&amp;E                                           </a:t>
            </a:r>
            <a:r>
              <a:rPr lang="en-US" altLang="en-US" sz="656" b="0" i="1" u="sng" dirty="0" err="1">
                <a:solidFill>
                  <a:srgbClr val="FF0000"/>
                </a:solidFill>
              </a:rPr>
              <a:t>Pjct</a:t>
            </a:r>
            <a:r>
              <a:rPr lang="en-US" altLang="en-US" sz="656" b="0" i="1" u="sng" dirty="0">
                <a:solidFill>
                  <a:srgbClr val="FF0000"/>
                </a:solidFill>
              </a:rPr>
              <a:t> Lead: Vacant</a:t>
            </a:r>
          </a:p>
          <a:p>
            <a:pPr algn="ctr" eaLnBrk="1" hangingPunct="1"/>
            <a:r>
              <a:rPr lang="en-US" altLang="en-US" sz="656" b="0" i="1" dirty="0">
                <a:solidFill>
                  <a:srgbClr val="FF0000"/>
                </a:solidFill>
              </a:rPr>
              <a:t>Biologists: J. Johnson, T. Olsen</a:t>
            </a:r>
          </a:p>
          <a:p>
            <a:pPr eaLnBrk="1" hangingPunct="1"/>
            <a:r>
              <a:rPr lang="en-US" altLang="en-US" sz="656" b="0" i="1" dirty="0">
                <a:solidFill>
                  <a:srgbClr val="FF0000"/>
                </a:solidFill>
              </a:rPr>
              <a:t>       Techs: T. Sproed, BM. Startzel-Holt;</a:t>
            </a:r>
          </a:p>
          <a:p>
            <a:pPr algn="ctr" eaLnBrk="1" hangingPunct="1"/>
            <a:r>
              <a:rPr lang="en-US" altLang="en-US" sz="656" b="0" i="1" dirty="0">
                <a:solidFill>
                  <a:srgbClr val="FF0000"/>
                </a:solidFill>
              </a:rPr>
              <a:t>  </a:t>
            </a:r>
            <a:r>
              <a:rPr lang="en-US" altLang="en-US" sz="656" b="0" i="1" dirty="0" err="1">
                <a:solidFill>
                  <a:srgbClr val="FF0000"/>
                </a:solidFill>
              </a:rPr>
              <a:t>D.Wolf</a:t>
            </a:r>
            <a:r>
              <a:rPr lang="en-US" altLang="en-US" sz="656" b="0" i="1" dirty="0">
                <a:solidFill>
                  <a:srgbClr val="FF0000"/>
                </a:solidFill>
              </a:rPr>
              <a:t>  (PT)</a:t>
            </a:r>
          </a:p>
        </p:txBody>
      </p:sp>
      <p:sp>
        <p:nvSpPr>
          <p:cNvPr id="6183" name="Line 41"/>
          <p:cNvSpPr>
            <a:spLocks noChangeShapeType="1"/>
          </p:cNvSpPr>
          <p:nvPr/>
        </p:nvSpPr>
        <p:spPr bwMode="auto">
          <a:xfrm>
            <a:off x="2042202" y="4195763"/>
            <a:ext cx="150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184" name="Rectangle 42"/>
          <p:cNvSpPr>
            <a:spLocks noChangeArrowheads="1"/>
          </p:cNvSpPr>
          <p:nvPr/>
        </p:nvSpPr>
        <p:spPr bwMode="auto">
          <a:xfrm>
            <a:off x="2092045" y="3885580"/>
            <a:ext cx="1712145" cy="69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656" dirty="0">
              <a:solidFill>
                <a:prstClr val="black"/>
              </a:solidFill>
            </a:endParaRPr>
          </a:p>
          <a:p>
            <a:pPr algn="ctr" eaLnBrk="1" hangingPunct="1"/>
            <a:r>
              <a:rPr lang="en-US" altLang="en-US" sz="656" dirty="0">
                <a:solidFill>
                  <a:srgbClr val="0070C0"/>
                </a:solidFill>
              </a:rPr>
              <a:t>Grande Ronde M&amp;E                           </a:t>
            </a:r>
            <a:r>
              <a:rPr lang="en-US" altLang="en-US" sz="656" b="0" i="1" dirty="0" err="1">
                <a:solidFill>
                  <a:srgbClr val="0070C0"/>
                </a:solidFill>
              </a:rPr>
              <a:t>Pjct</a:t>
            </a:r>
            <a:r>
              <a:rPr lang="en-US" altLang="en-US" sz="656" b="0" i="1" dirty="0">
                <a:solidFill>
                  <a:srgbClr val="0070C0"/>
                </a:solidFill>
              </a:rPr>
              <a:t> Lead: Les Naylor</a:t>
            </a:r>
          </a:p>
          <a:p>
            <a:pPr algn="ctr" eaLnBrk="1" hangingPunct="1"/>
            <a:r>
              <a:rPr lang="en-US" altLang="en-US" sz="656" b="0" i="1" dirty="0">
                <a:solidFill>
                  <a:srgbClr val="0070C0"/>
                </a:solidFill>
              </a:rPr>
              <a:t> Biologists: </a:t>
            </a:r>
            <a:r>
              <a:rPr lang="en-US" altLang="en-US" sz="656" b="0" i="1" dirty="0" err="1">
                <a:solidFill>
                  <a:srgbClr val="0070C0"/>
                </a:solidFill>
              </a:rPr>
              <a:t>C.Crump</a:t>
            </a:r>
            <a:r>
              <a:rPr lang="en-US" altLang="en-US" sz="656" b="0" i="1" dirty="0">
                <a:solidFill>
                  <a:srgbClr val="0070C0"/>
                </a:solidFill>
              </a:rPr>
              <a:t>, A. Van Sickle </a:t>
            </a:r>
          </a:p>
          <a:p>
            <a:pPr algn="ctr" eaLnBrk="1" hangingPunct="1"/>
            <a:r>
              <a:rPr lang="en-US" altLang="en-US" sz="656" b="0" i="1" dirty="0">
                <a:solidFill>
                  <a:srgbClr val="0070C0"/>
                </a:solidFill>
              </a:rPr>
              <a:t>Tech: Z Mathias</a:t>
            </a:r>
          </a:p>
          <a:p>
            <a:pPr algn="ctr" eaLnBrk="1" hangingPunct="1"/>
            <a:endParaRPr lang="en-US" altLang="en-US" sz="656" b="0" i="1" dirty="0">
              <a:solidFill>
                <a:srgbClr val="0070C0"/>
              </a:solidFill>
            </a:endParaRPr>
          </a:p>
        </p:txBody>
      </p:sp>
      <p:sp>
        <p:nvSpPr>
          <p:cNvPr id="6185" name="Line 43"/>
          <p:cNvSpPr>
            <a:spLocks noChangeShapeType="1"/>
          </p:cNvSpPr>
          <p:nvPr/>
        </p:nvSpPr>
        <p:spPr bwMode="auto">
          <a:xfrm flipV="1">
            <a:off x="2045494" y="4674451"/>
            <a:ext cx="8316" cy="40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141" name="Rectangle 44"/>
          <p:cNvSpPr>
            <a:spLocks noChangeArrowheads="1"/>
          </p:cNvSpPr>
          <p:nvPr/>
        </p:nvSpPr>
        <p:spPr bwMode="auto">
          <a:xfrm>
            <a:off x="2184481" y="4573342"/>
            <a:ext cx="1551739" cy="5880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187" name="Rectangle 45"/>
          <p:cNvSpPr>
            <a:spLocks noChangeArrowheads="1"/>
          </p:cNvSpPr>
          <p:nvPr/>
        </p:nvSpPr>
        <p:spPr bwMode="auto">
          <a:xfrm>
            <a:off x="2108286" y="4466446"/>
            <a:ext cx="1632011" cy="69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656" dirty="0">
              <a:solidFill>
                <a:prstClr val="black"/>
              </a:solidFill>
            </a:endParaRPr>
          </a:p>
          <a:p>
            <a:pPr algn="ctr" eaLnBrk="1" hangingPunct="1"/>
            <a:r>
              <a:rPr lang="en-US" altLang="en-US" sz="656" dirty="0">
                <a:solidFill>
                  <a:prstClr val="black"/>
                </a:solidFill>
              </a:rPr>
              <a:t>Pacific Lamprey                       </a:t>
            </a:r>
          </a:p>
          <a:p>
            <a:pPr algn="ctr" eaLnBrk="1" hangingPunct="1"/>
            <a:r>
              <a:rPr lang="en-US" altLang="en-US" sz="656" b="0" i="1" dirty="0" err="1">
                <a:solidFill>
                  <a:prstClr val="black"/>
                </a:solidFill>
              </a:rPr>
              <a:t>Act.Pjct.Lead</a:t>
            </a:r>
            <a:r>
              <a:rPr lang="en-US" altLang="en-US" sz="656" b="0" i="1" dirty="0">
                <a:solidFill>
                  <a:prstClr val="black"/>
                </a:solidFill>
              </a:rPr>
              <a:t>: </a:t>
            </a:r>
            <a:r>
              <a:rPr lang="en-US" altLang="en-US" sz="656" b="0" i="1" dirty="0" err="1">
                <a:solidFill>
                  <a:prstClr val="black"/>
                </a:solidFill>
              </a:rPr>
              <a:t>A.Jackson</a:t>
            </a:r>
            <a:r>
              <a:rPr lang="en-US" altLang="en-US" sz="656" b="0" i="1" dirty="0">
                <a:solidFill>
                  <a:prstClr val="black"/>
                </a:solidFill>
              </a:rPr>
              <a:t> </a:t>
            </a:r>
          </a:p>
          <a:p>
            <a:pPr algn="ctr" eaLnBrk="1" hangingPunct="1"/>
            <a:r>
              <a:rPr lang="en-US" altLang="en-US" sz="656" b="0" i="1" u="sng" dirty="0">
                <a:solidFill>
                  <a:srgbClr val="FF0000"/>
                </a:solidFill>
              </a:rPr>
              <a:t>Lab Manager: Vacant</a:t>
            </a:r>
            <a:endParaRPr lang="en-US" altLang="en-US" sz="656" b="0" i="1" u="sng" dirty="0">
              <a:solidFill>
                <a:prstClr val="black"/>
              </a:solidFill>
            </a:endParaRPr>
          </a:p>
          <a:p>
            <a:pPr algn="ctr" eaLnBrk="1" hangingPunct="1"/>
            <a:r>
              <a:rPr lang="en-US" altLang="en-US" sz="656" b="0" i="1" dirty="0">
                <a:solidFill>
                  <a:prstClr val="black"/>
                </a:solidFill>
              </a:rPr>
              <a:t>Techs: J. Weaskus; K. Moses; </a:t>
            </a:r>
          </a:p>
          <a:p>
            <a:pPr algn="ctr" eaLnBrk="1" hangingPunct="1"/>
            <a:r>
              <a:rPr lang="en-US" altLang="en-US" sz="656" b="0" i="1" dirty="0">
                <a:solidFill>
                  <a:prstClr val="black"/>
                </a:solidFill>
              </a:rPr>
              <a:t>T. Montoya </a:t>
            </a:r>
          </a:p>
        </p:txBody>
      </p:sp>
      <p:sp>
        <p:nvSpPr>
          <p:cNvPr id="6188" name="Line 46"/>
          <p:cNvSpPr>
            <a:spLocks noChangeShapeType="1"/>
          </p:cNvSpPr>
          <p:nvPr/>
        </p:nvSpPr>
        <p:spPr bwMode="auto">
          <a:xfrm>
            <a:off x="2017036" y="4874419"/>
            <a:ext cx="150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189" name="Line 47"/>
          <p:cNvSpPr>
            <a:spLocks noChangeShapeType="1"/>
          </p:cNvSpPr>
          <p:nvPr/>
        </p:nvSpPr>
        <p:spPr bwMode="auto">
          <a:xfrm>
            <a:off x="2045495" y="2428875"/>
            <a:ext cx="150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147" name="Rectangle 48"/>
          <p:cNvSpPr>
            <a:spLocks noChangeArrowheads="1"/>
          </p:cNvSpPr>
          <p:nvPr/>
        </p:nvSpPr>
        <p:spPr bwMode="auto">
          <a:xfrm>
            <a:off x="2188493" y="5305425"/>
            <a:ext cx="1500188" cy="357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149" name="Rectangle 49"/>
          <p:cNvSpPr>
            <a:spLocks noChangeArrowheads="1"/>
          </p:cNvSpPr>
          <p:nvPr/>
        </p:nvSpPr>
        <p:spPr bwMode="auto">
          <a:xfrm>
            <a:off x="2228100" y="5895731"/>
            <a:ext cx="1495165" cy="3435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 dirty="0">
              <a:solidFill>
                <a:prstClr val="black"/>
              </a:solidFill>
            </a:endParaRPr>
          </a:p>
        </p:txBody>
      </p:sp>
      <p:sp>
        <p:nvSpPr>
          <p:cNvPr id="6192" name="Rectangle 50"/>
          <p:cNvSpPr>
            <a:spLocks noChangeArrowheads="1"/>
          </p:cNvSpPr>
          <p:nvPr/>
        </p:nvSpPr>
        <p:spPr bwMode="auto">
          <a:xfrm>
            <a:off x="2128665" y="5313725"/>
            <a:ext cx="1619844" cy="39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656" dirty="0">
                <a:solidFill>
                  <a:prstClr val="black"/>
                </a:solidFill>
              </a:rPr>
              <a:t>Freshwater Mussel                            </a:t>
            </a:r>
            <a:r>
              <a:rPr lang="en-US" altLang="en-US" sz="656" b="0" i="1" dirty="0" err="1">
                <a:solidFill>
                  <a:srgbClr val="FF0000"/>
                </a:solidFill>
              </a:rPr>
              <a:t>Pjct</a:t>
            </a:r>
            <a:r>
              <a:rPr lang="en-US" altLang="en-US" sz="656" b="0" i="1" dirty="0">
                <a:solidFill>
                  <a:srgbClr val="FF0000"/>
                </a:solidFill>
              </a:rPr>
              <a:t> Lead: A. Maine</a:t>
            </a:r>
          </a:p>
          <a:p>
            <a:pPr algn="ctr" eaLnBrk="1" hangingPunct="1"/>
            <a:r>
              <a:rPr lang="en-US" altLang="en-US" sz="656" b="0" i="1" u="sng" dirty="0">
                <a:solidFill>
                  <a:srgbClr val="FF0000"/>
                </a:solidFill>
              </a:rPr>
              <a:t>Lab Manager:</a:t>
            </a:r>
            <a:r>
              <a:rPr lang="en-US" altLang="en-US" sz="656" b="0" i="1" u="sng" dirty="0">
                <a:solidFill>
                  <a:prstClr val="black"/>
                </a:solidFill>
              </a:rPr>
              <a:t> </a:t>
            </a:r>
            <a:r>
              <a:rPr lang="en-US" altLang="en-US" sz="656" b="0" i="1" u="sng" dirty="0">
                <a:solidFill>
                  <a:srgbClr val="FF0000"/>
                </a:solidFill>
              </a:rPr>
              <a:t>Vacant</a:t>
            </a:r>
            <a:r>
              <a:rPr lang="en-US" altLang="en-US" sz="656" b="0" i="1" dirty="0">
                <a:solidFill>
                  <a:prstClr val="black"/>
                </a:solidFill>
              </a:rPr>
              <a:t> Tech: D. Nez </a:t>
            </a:r>
          </a:p>
        </p:txBody>
      </p:sp>
      <p:sp>
        <p:nvSpPr>
          <p:cNvPr id="6194" name="Line 52"/>
          <p:cNvSpPr>
            <a:spLocks noChangeShapeType="1"/>
          </p:cNvSpPr>
          <p:nvPr/>
        </p:nvSpPr>
        <p:spPr bwMode="auto">
          <a:xfrm>
            <a:off x="2042202" y="5536407"/>
            <a:ext cx="17429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153" name="Rectangle 53"/>
          <p:cNvSpPr>
            <a:spLocks noChangeArrowheads="1"/>
          </p:cNvSpPr>
          <p:nvPr/>
        </p:nvSpPr>
        <p:spPr bwMode="auto">
          <a:xfrm>
            <a:off x="4042173" y="3000377"/>
            <a:ext cx="1125141" cy="66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196" name="Text Box 54"/>
          <p:cNvSpPr txBox="1">
            <a:spLocks noChangeArrowheads="1"/>
          </p:cNvSpPr>
          <p:nvPr/>
        </p:nvSpPr>
        <p:spPr bwMode="auto">
          <a:xfrm>
            <a:off x="3976987" y="2977557"/>
            <a:ext cx="1275159" cy="94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656" dirty="0">
                <a:solidFill>
                  <a:prstClr val="black"/>
                </a:solidFill>
              </a:rPr>
              <a:t>Umatilla/Walla Walla  </a:t>
            </a:r>
          </a:p>
          <a:p>
            <a:pPr algn="ctr" eaLnBrk="1" hangingPunct="1"/>
            <a:r>
              <a:rPr lang="en-US" altLang="en-US" sz="656" dirty="0">
                <a:solidFill>
                  <a:prstClr val="black"/>
                </a:solidFill>
              </a:rPr>
              <a:t>Fish Passage Ops                          </a:t>
            </a:r>
            <a:r>
              <a:rPr lang="en-US" altLang="en-US" sz="656" b="0" i="1" dirty="0" err="1">
                <a:solidFill>
                  <a:prstClr val="black"/>
                </a:solidFill>
              </a:rPr>
              <a:t>Pjct</a:t>
            </a:r>
            <a:r>
              <a:rPr lang="en-US" altLang="en-US" sz="656" b="0" i="1" dirty="0">
                <a:solidFill>
                  <a:prstClr val="black"/>
                </a:solidFill>
              </a:rPr>
              <a:t> Lead: M. Richards </a:t>
            </a:r>
          </a:p>
          <a:p>
            <a:pPr algn="ctr" eaLnBrk="1" hangingPunct="1"/>
            <a:r>
              <a:rPr lang="en-US" altLang="en-US" sz="656" b="0" i="1" dirty="0">
                <a:solidFill>
                  <a:prstClr val="black"/>
                </a:solidFill>
              </a:rPr>
              <a:t>Asst. C. Case</a:t>
            </a:r>
          </a:p>
          <a:p>
            <a:pPr algn="ctr" eaLnBrk="1" hangingPunct="1"/>
            <a:r>
              <a:rPr lang="en-US" altLang="en-US" sz="656" b="0" i="1" dirty="0">
                <a:solidFill>
                  <a:prstClr val="black"/>
                </a:solidFill>
              </a:rPr>
              <a:t>Techs: R. </a:t>
            </a:r>
            <a:r>
              <a:rPr lang="en-US" altLang="en-US" sz="656" b="0" i="1" dirty="0" err="1">
                <a:solidFill>
                  <a:prstClr val="black"/>
                </a:solidFill>
              </a:rPr>
              <a:t>VanPelt</a:t>
            </a:r>
            <a:r>
              <a:rPr lang="en-US" altLang="en-US" sz="656" b="0" i="1" dirty="0">
                <a:solidFill>
                  <a:prstClr val="black"/>
                </a:solidFill>
              </a:rPr>
              <a:t> ,</a:t>
            </a:r>
          </a:p>
          <a:p>
            <a:pPr algn="ctr" eaLnBrk="1" hangingPunct="1"/>
            <a:r>
              <a:rPr lang="en-US" altLang="en-US" sz="656" b="0" i="1" dirty="0">
                <a:solidFill>
                  <a:prstClr val="black"/>
                </a:solidFill>
              </a:rPr>
              <a:t>T. Minthorn (PT)</a:t>
            </a:r>
          </a:p>
          <a:p>
            <a:pPr algn="ctr" eaLnBrk="1" hangingPunct="1"/>
            <a:endParaRPr lang="en-US" altLang="en-US" sz="656" b="0" i="1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656" b="0" dirty="0">
                <a:solidFill>
                  <a:prstClr val="black"/>
                </a:solidFill>
              </a:rPr>
              <a:t>                   </a:t>
            </a:r>
          </a:p>
        </p:txBody>
      </p:sp>
      <p:sp>
        <p:nvSpPr>
          <p:cNvPr id="6197" name="Line 59"/>
          <p:cNvSpPr>
            <a:spLocks noChangeShapeType="1"/>
          </p:cNvSpPr>
          <p:nvPr/>
        </p:nvSpPr>
        <p:spPr bwMode="auto">
          <a:xfrm flipV="1">
            <a:off x="4595814" y="2809878"/>
            <a:ext cx="885" cy="1904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157" name="Rectangle 61"/>
          <p:cNvSpPr>
            <a:spLocks noChangeArrowheads="1"/>
          </p:cNvSpPr>
          <p:nvPr/>
        </p:nvSpPr>
        <p:spPr bwMode="auto">
          <a:xfrm>
            <a:off x="5720954" y="3071815"/>
            <a:ext cx="1125141" cy="909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158" name="Rectangle 62"/>
          <p:cNvSpPr>
            <a:spLocks noChangeArrowheads="1"/>
          </p:cNvSpPr>
          <p:nvPr/>
        </p:nvSpPr>
        <p:spPr bwMode="auto">
          <a:xfrm>
            <a:off x="5738813" y="4131866"/>
            <a:ext cx="1125141" cy="7211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sz="1688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sz="1688" dirty="0">
              <a:solidFill>
                <a:prstClr val="black"/>
              </a:solidFill>
            </a:endParaRPr>
          </a:p>
        </p:txBody>
      </p:sp>
      <p:sp>
        <p:nvSpPr>
          <p:cNvPr id="6200" name="Text Box 63"/>
          <p:cNvSpPr txBox="1">
            <a:spLocks noChangeArrowheads="1"/>
          </p:cNvSpPr>
          <p:nvPr/>
        </p:nvSpPr>
        <p:spPr bwMode="auto">
          <a:xfrm>
            <a:off x="5645945" y="3122026"/>
            <a:ext cx="1275159" cy="84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656" dirty="0">
                <a:solidFill>
                  <a:prstClr val="black"/>
                </a:solidFill>
              </a:rPr>
              <a:t>Umatilla/Walla Walla                           </a:t>
            </a:r>
            <a:r>
              <a:rPr lang="en-US" altLang="en-US" sz="656" b="0" i="1" dirty="0" err="1">
                <a:solidFill>
                  <a:prstClr val="black"/>
                </a:solidFill>
              </a:rPr>
              <a:t>Pjct</a:t>
            </a:r>
            <a:r>
              <a:rPr lang="en-US" altLang="en-US" sz="656" b="0" i="1" dirty="0">
                <a:solidFill>
                  <a:prstClr val="black"/>
                </a:solidFill>
              </a:rPr>
              <a:t> Lead: J. Lovrak </a:t>
            </a:r>
          </a:p>
          <a:p>
            <a:pPr algn="ctr" eaLnBrk="1" hangingPunct="1"/>
            <a:r>
              <a:rPr lang="en-US" altLang="en-US" sz="656" b="0" i="1" dirty="0" err="1">
                <a:solidFill>
                  <a:prstClr val="black"/>
                </a:solidFill>
              </a:rPr>
              <a:t>Maint</a:t>
            </a:r>
            <a:r>
              <a:rPr lang="en-US" altLang="en-US" sz="656" b="0" i="1" dirty="0">
                <a:solidFill>
                  <a:prstClr val="black"/>
                </a:solidFill>
              </a:rPr>
              <a:t>. </a:t>
            </a:r>
            <a:r>
              <a:rPr lang="en-US" altLang="en-US" sz="656" b="0" i="1" dirty="0" err="1">
                <a:solidFill>
                  <a:prstClr val="black"/>
                </a:solidFill>
              </a:rPr>
              <a:t>Supv</a:t>
            </a:r>
            <a:r>
              <a:rPr lang="en-US" altLang="en-US" sz="656" b="0" i="1" dirty="0">
                <a:solidFill>
                  <a:prstClr val="black"/>
                </a:solidFill>
              </a:rPr>
              <a:t>.: C. Dearing Techs: M. McCloud , L. Case, T. Minthorn (PT), </a:t>
            </a:r>
          </a:p>
          <a:p>
            <a:pPr algn="ctr" eaLnBrk="1" hangingPunct="1"/>
            <a:r>
              <a:rPr lang="en-US" altLang="en-US" sz="656" b="0" i="1" dirty="0">
                <a:solidFill>
                  <a:prstClr val="black"/>
                </a:solidFill>
              </a:rPr>
              <a:t> R. Fossek, T. Branstetter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656" b="0" i="1" dirty="0">
                <a:solidFill>
                  <a:prstClr val="black"/>
                </a:solidFill>
              </a:rPr>
              <a:t>          </a:t>
            </a:r>
            <a:r>
              <a:rPr lang="en-US" altLang="en-US" sz="656" b="0" dirty="0">
                <a:solidFill>
                  <a:prstClr val="black"/>
                </a:solidFill>
              </a:rPr>
              <a:t>         </a:t>
            </a:r>
          </a:p>
        </p:txBody>
      </p:sp>
      <p:sp>
        <p:nvSpPr>
          <p:cNvPr id="6201" name="Text Box 64"/>
          <p:cNvSpPr txBox="1">
            <a:spLocks noChangeArrowheads="1"/>
          </p:cNvSpPr>
          <p:nvPr/>
        </p:nvSpPr>
        <p:spPr bwMode="auto">
          <a:xfrm>
            <a:off x="5663804" y="4131867"/>
            <a:ext cx="1275159" cy="1151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656" dirty="0">
                <a:solidFill>
                  <a:srgbClr val="0070C0"/>
                </a:solidFill>
              </a:rPr>
              <a:t>Grande </a:t>
            </a:r>
            <a:r>
              <a:rPr lang="en-US" altLang="en-US" sz="656" dirty="0" err="1">
                <a:solidFill>
                  <a:srgbClr val="0070C0"/>
                </a:solidFill>
              </a:rPr>
              <a:t>Ronde</a:t>
            </a:r>
            <a:r>
              <a:rPr lang="en-US" altLang="en-US" sz="656" dirty="0">
                <a:solidFill>
                  <a:srgbClr val="0070C0"/>
                </a:solidFill>
              </a:rPr>
              <a:t>                           </a:t>
            </a:r>
            <a:r>
              <a:rPr lang="en-US" altLang="en-US" sz="656" b="0" i="1" dirty="0" err="1">
                <a:solidFill>
                  <a:srgbClr val="0070C0"/>
                </a:solidFill>
              </a:rPr>
              <a:t>Pjct</a:t>
            </a:r>
            <a:r>
              <a:rPr lang="en-US" altLang="en-US" sz="656" b="0" i="1" dirty="0">
                <a:solidFill>
                  <a:srgbClr val="0070C0"/>
                </a:solidFill>
              </a:rPr>
              <a:t> Lead: M. McLean  Techs: R. Seeger,  </a:t>
            </a:r>
          </a:p>
          <a:p>
            <a:pPr algn="ctr" eaLnBrk="1" hangingPunct="1"/>
            <a:r>
              <a:rPr lang="en-US" altLang="en-US" sz="656" b="0" i="1" dirty="0">
                <a:solidFill>
                  <a:srgbClr val="0070C0"/>
                </a:solidFill>
              </a:rPr>
              <a:t>T. Helwick, M. Rosenbaum, L. Hammond, D. Hein,</a:t>
            </a:r>
          </a:p>
          <a:p>
            <a:pPr algn="ctr" eaLnBrk="1" hangingPunct="1"/>
            <a:r>
              <a:rPr lang="en-US" altLang="en-US" sz="656" b="0" i="1" dirty="0">
                <a:solidFill>
                  <a:srgbClr val="0070C0"/>
                </a:solidFill>
              </a:rPr>
              <a:t> J. Bennett</a:t>
            </a:r>
          </a:p>
          <a:p>
            <a:pPr algn="ctr" eaLnBrk="1" hangingPunct="1"/>
            <a:endParaRPr lang="en-US" altLang="en-US" sz="656" b="0" i="1" dirty="0">
              <a:solidFill>
                <a:srgbClr val="0070C0"/>
              </a:solidFill>
            </a:endParaRPr>
          </a:p>
          <a:p>
            <a:pPr algn="ctr" eaLnBrk="1" hangingPunct="1"/>
            <a:endParaRPr lang="en-US" altLang="en-US" sz="656" b="0" i="1" dirty="0">
              <a:solidFill>
                <a:srgbClr val="0070C0"/>
              </a:solidFill>
            </a:endParaRPr>
          </a:p>
          <a:p>
            <a:pPr algn="ctr" eaLnBrk="1" hangingPunct="1"/>
            <a:endParaRPr lang="en-US" altLang="en-US" sz="656" b="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656" b="0" dirty="0">
                <a:solidFill>
                  <a:prstClr val="black"/>
                </a:solidFill>
              </a:rPr>
              <a:t>                   </a:t>
            </a:r>
          </a:p>
        </p:txBody>
      </p:sp>
      <p:sp>
        <p:nvSpPr>
          <p:cNvPr id="6202" name="Line 65"/>
          <p:cNvSpPr>
            <a:spLocks noChangeShapeType="1"/>
          </p:cNvSpPr>
          <p:nvPr/>
        </p:nvSpPr>
        <p:spPr bwMode="auto">
          <a:xfrm>
            <a:off x="5570934" y="2643188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203" name="Line 66"/>
          <p:cNvSpPr>
            <a:spLocks noChangeShapeType="1"/>
          </p:cNvSpPr>
          <p:nvPr/>
        </p:nvSpPr>
        <p:spPr bwMode="auto">
          <a:xfrm>
            <a:off x="5570935" y="2643188"/>
            <a:ext cx="150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204" name="Line 67"/>
          <p:cNvSpPr>
            <a:spLocks noChangeShapeType="1"/>
          </p:cNvSpPr>
          <p:nvPr/>
        </p:nvSpPr>
        <p:spPr bwMode="auto">
          <a:xfrm>
            <a:off x="5570935" y="3571875"/>
            <a:ext cx="150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205" name="Line 68"/>
          <p:cNvSpPr>
            <a:spLocks noChangeShapeType="1"/>
          </p:cNvSpPr>
          <p:nvPr/>
        </p:nvSpPr>
        <p:spPr bwMode="auto">
          <a:xfrm>
            <a:off x="5570935" y="4482703"/>
            <a:ext cx="150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166" name="Rectangle 69"/>
          <p:cNvSpPr>
            <a:spLocks noChangeArrowheads="1"/>
          </p:cNvSpPr>
          <p:nvPr/>
        </p:nvSpPr>
        <p:spPr bwMode="auto">
          <a:xfrm>
            <a:off x="7446171" y="3000377"/>
            <a:ext cx="1288393" cy="604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207" name="Text Box 70"/>
          <p:cNvSpPr txBox="1">
            <a:spLocks noChangeArrowheads="1"/>
          </p:cNvSpPr>
          <p:nvPr/>
        </p:nvSpPr>
        <p:spPr bwMode="auto">
          <a:xfrm>
            <a:off x="7370331" y="3000376"/>
            <a:ext cx="1364233" cy="89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656" dirty="0">
                <a:solidFill>
                  <a:prstClr val="black"/>
                </a:solidFill>
              </a:rPr>
              <a:t>Umatilla </a:t>
            </a:r>
          </a:p>
          <a:p>
            <a:pPr algn="ctr" eaLnBrk="1" hangingPunct="1"/>
            <a:r>
              <a:rPr lang="en-US" altLang="en-US" sz="656" dirty="0">
                <a:solidFill>
                  <a:prstClr val="black"/>
                </a:solidFill>
              </a:rPr>
              <a:t> </a:t>
            </a:r>
            <a:r>
              <a:rPr lang="en-US" altLang="en-US" sz="656" b="0" i="1" dirty="0" err="1">
                <a:solidFill>
                  <a:prstClr val="black"/>
                </a:solidFill>
              </a:rPr>
              <a:t>Pjct</a:t>
            </a:r>
            <a:r>
              <a:rPr lang="en-US" altLang="en-US" sz="656" b="0" i="1" dirty="0">
                <a:solidFill>
                  <a:prstClr val="black"/>
                </a:solidFill>
              </a:rPr>
              <a:t> Lead: R. Christian</a:t>
            </a:r>
          </a:p>
          <a:p>
            <a:pPr algn="ctr" eaLnBrk="1" hangingPunct="1"/>
            <a:r>
              <a:rPr lang="en-US" altLang="en-US" sz="656" b="0" i="1" u="sng" dirty="0">
                <a:solidFill>
                  <a:prstClr val="black"/>
                </a:solidFill>
              </a:rPr>
              <a:t> Asst. Vacant</a:t>
            </a:r>
          </a:p>
          <a:p>
            <a:pPr algn="ctr" eaLnBrk="1" hangingPunct="1"/>
            <a:r>
              <a:rPr lang="en-US" altLang="en-US" sz="656" b="0" i="1" dirty="0">
                <a:solidFill>
                  <a:prstClr val="black"/>
                </a:solidFill>
              </a:rPr>
              <a:t>Techs: R. Bonifer, L. Allen, </a:t>
            </a:r>
          </a:p>
          <a:p>
            <a:pPr algn="ctr" eaLnBrk="1" hangingPunct="1"/>
            <a:r>
              <a:rPr lang="en-US" altLang="en-US" sz="656" b="0" i="1" dirty="0">
                <a:solidFill>
                  <a:prstClr val="black"/>
                </a:solidFill>
              </a:rPr>
              <a:t>S. Van Pelt, B. Bronson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656" b="0" dirty="0">
                <a:solidFill>
                  <a:prstClr val="black"/>
                </a:solidFill>
              </a:rPr>
              <a:t>              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656" b="0" dirty="0">
                <a:solidFill>
                  <a:prstClr val="black"/>
                </a:solidFill>
              </a:rPr>
              <a:t>    </a:t>
            </a:r>
          </a:p>
        </p:txBody>
      </p:sp>
      <p:sp>
        <p:nvSpPr>
          <p:cNvPr id="168" name="Rectangle 71"/>
          <p:cNvSpPr>
            <a:spLocks noChangeArrowheads="1"/>
          </p:cNvSpPr>
          <p:nvPr/>
        </p:nvSpPr>
        <p:spPr bwMode="auto">
          <a:xfrm>
            <a:off x="7446170" y="3732610"/>
            <a:ext cx="1125141" cy="604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209" name="Text Box 72"/>
          <p:cNvSpPr txBox="1">
            <a:spLocks noChangeArrowheads="1"/>
          </p:cNvSpPr>
          <p:nvPr/>
        </p:nvSpPr>
        <p:spPr bwMode="auto">
          <a:xfrm>
            <a:off x="7446170" y="3732610"/>
            <a:ext cx="1125141" cy="596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656" dirty="0">
                <a:solidFill>
                  <a:srgbClr val="FF0000"/>
                </a:solidFill>
              </a:rPr>
              <a:t>Walla Walla                           </a:t>
            </a:r>
            <a:r>
              <a:rPr lang="en-US" altLang="en-US" sz="656" b="0" i="1" dirty="0" err="1">
                <a:solidFill>
                  <a:srgbClr val="FF0000"/>
                </a:solidFill>
              </a:rPr>
              <a:t>Pjct</a:t>
            </a:r>
            <a:r>
              <a:rPr lang="en-US" altLang="en-US" sz="656" b="0" i="1" dirty="0">
                <a:solidFill>
                  <a:srgbClr val="FF0000"/>
                </a:solidFill>
              </a:rPr>
              <a:t> Lead: E. Green</a:t>
            </a:r>
          </a:p>
          <a:p>
            <a:pPr algn="ctr" eaLnBrk="1" hangingPunct="1"/>
            <a:r>
              <a:rPr lang="en-US" altLang="en-US" sz="656" b="0" i="1" dirty="0">
                <a:solidFill>
                  <a:srgbClr val="FF0000"/>
                </a:solidFill>
              </a:rPr>
              <a:t> </a:t>
            </a:r>
            <a:r>
              <a:rPr lang="en-US" altLang="en-US" sz="656" b="0" i="1" dirty="0" err="1">
                <a:solidFill>
                  <a:srgbClr val="FF0000"/>
                </a:solidFill>
              </a:rPr>
              <a:t>Asst</a:t>
            </a:r>
            <a:r>
              <a:rPr lang="en-US" altLang="en-US" sz="656" b="0" i="1">
                <a:solidFill>
                  <a:srgbClr val="FF0000"/>
                </a:solidFill>
              </a:rPr>
              <a:t>: M Clay, </a:t>
            </a:r>
            <a:r>
              <a:rPr lang="en-US" altLang="en-US" sz="656" b="0" i="1" dirty="0">
                <a:solidFill>
                  <a:srgbClr val="FF0000"/>
                </a:solidFill>
              </a:rPr>
              <a:t>J. Hudson</a:t>
            </a:r>
          </a:p>
          <a:p>
            <a:pPr algn="ctr" eaLnBrk="1" hangingPunct="1"/>
            <a:r>
              <a:rPr lang="en-US" altLang="en-US" sz="656" b="0" i="1" dirty="0">
                <a:solidFill>
                  <a:srgbClr val="FF0000"/>
                </a:solidFill>
              </a:rPr>
              <a:t>Bio: G. Middel,</a:t>
            </a:r>
          </a:p>
          <a:p>
            <a:pPr algn="ctr" eaLnBrk="1" hangingPunct="1"/>
            <a:r>
              <a:rPr lang="en-US" altLang="en-US" sz="656" b="0" i="1" dirty="0">
                <a:solidFill>
                  <a:srgbClr val="FF0000"/>
                </a:solidFill>
              </a:rPr>
              <a:t>Tech: BL Startzel-Holt</a:t>
            </a:r>
            <a:r>
              <a:rPr lang="en-US" altLang="en-US" sz="656" b="0" dirty="0">
                <a:solidFill>
                  <a:prstClr val="black"/>
                </a:solidFill>
              </a:rPr>
              <a:t>                   </a:t>
            </a:r>
          </a:p>
        </p:txBody>
      </p:sp>
      <p:sp>
        <p:nvSpPr>
          <p:cNvPr id="6210" name="Text Box 73"/>
          <p:cNvSpPr txBox="1">
            <a:spLocks noChangeArrowheads="1"/>
          </p:cNvSpPr>
          <p:nvPr/>
        </p:nvSpPr>
        <p:spPr bwMode="auto">
          <a:xfrm>
            <a:off x="7391361" y="4468290"/>
            <a:ext cx="1275159" cy="747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56" dirty="0">
                <a:solidFill>
                  <a:srgbClr val="696464">
                    <a:lumMod val="60000"/>
                    <a:lumOff val="40000"/>
                  </a:srgbClr>
                </a:solidFill>
              </a:rPr>
              <a:t>John Day                           </a:t>
            </a:r>
            <a:r>
              <a:rPr lang="en-US" altLang="en-US" sz="656" b="0" i="1" dirty="0" err="1">
                <a:solidFill>
                  <a:srgbClr val="696464">
                    <a:lumMod val="60000"/>
                    <a:lumOff val="40000"/>
                  </a:srgbClr>
                </a:solidFill>
              </a:rPr>
              <a:t>Pjct</a:t>
            </a:r>
            <a:r>
              <a:rPr lang="en-US" altLang="en-US" sz="656" b="0" i="1" dirty="0">
                <a:solidFill>
                  <a:srgbClr val="696464">
                    <a:lumMod val="60000"/>
                    <a:lumOff val="40000"/>
                  </a:srgbClr>
                </a:solidFill>
              </a:rPr>
              <a:t> Lead: J. Zakrajsek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656" b="0" i="1" dirty="0" err="1">
                <a:solidFill>
                  <a:srgbClr val="696464">
                    <a:lumMod val="60000"/>
                    <a:lumOff val="40000"/>
                  </a:srgbClr>
                </a:solidFill>
              </a:rPr>
              <a:t>Asst</a:t>
            </a:r>
            <a:r>
              <a:rPr lang="en-US" altLang="en-US" sz="656" b="0" i="1" dirty="0">
                <a:solidFill>
                  <a:srgbClr val="696464">
                    <a:lumMod val="60000"/>
                    <a:lumOff val="40000"/>
                  </a:srgbClr>
                </a:solidFill>
              </a:rPr>
              <a:t>:  M. Daniel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656" b="0" i="1" dirty="0">
                <a:solidFill>
                  <a:srgbClr val="00B050"/>
                </a:solidFill>
              </a:rPr>
              <a:t>Tech: D. Jones (in Ukiah</a:t>
            </a:r>
            <a:r>
              <a:rPr lang="en-US" altLang="en-US" sz="656" b="0" i="1" dirty="0">
                <a:solidFill>
                  <a:srgbClr val="696464"/>
                </a:solidFill>
              </a:rPr>
              <a:t>)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656" b="0" dirty="0">
                <a:solidFill>
                  <a:prstClr val="black"/>
                </a:solidFill>
              </a:rPr>
              <a:t>                   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7446170" y="4464844"/>
            <a:ext cx="1125141" cy="5532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212" name="Line 75"/>
          <p:cNvSpPr>
            <a:spLocks noChangeShapeType="1"/>
          </p:cNvSpPr>
          <p:nvPr/>
        </p:nvSpPr>
        <p:spPr bwMode="auto">
          <a:xfrm>
            <a:off x="7296150" y="2643187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213" name="Line 76"/>
          <p:cNvSpPr>
            <a:spLocks noChangeShapeType="1"/>
          </p:cNvSpPr>
          <p:nvPr/>
        </p:nvSpPr>
        <p:spPr bwMode="auto">
          <a:xfrm>
            <a:off x="7296151" y="4786313"/>
            <a:ext cx="150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214" name="Line 77"/>
          <p:cNvSpPr>
            <a:spLocks noChangeShapeType="1"/>
          </p:cNvSpPr>
          <p:nvPr/>
        </p:nvSpPr>
        <p:spPr bwMode="auto">
          <a:xfrm>
            <a:off x="7296151" y="4071938"/>
            <a:ext cx="150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215" name="Line 78"/>
          <p:cNvSpPr>
            <a:spLocks noChangeShapeType="1"/>
          </p:cNvSpPr>
          <p:nvPr/>
        </p:nvSpPr>
        <p:spPr bwMode="auto">
          <a:xfrm>
            <a:off x="7296151" y="3286125"/>
            <a:ext cx="150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216" name="Line 79"/>
          <p:cNvSpPr>
            <a:spLocks noChangeShapeType="1"/>
          </p:cNvSpPr>
          <p:nvPr/>
        </p:nvSpPr>
        <p:spPr bwMode="auto">
          <a:xfrm>
            <a:off x="7296151" y="2643188"/>
            <a:ext cx="150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177" name="Rectangle 74"/>
          <p:cNvSpPr>
            <a:spLocks noChangeArrowheads="1"/>
          </p:cNvSpPr>
          <p:nvPr/>
        </p:nvSpPr>
        <p:spPr bwMode="auto">
          <a:xfrm>
            <a:off x="7446170" y="5161360"/>
            <a:ext cx="1125141" cy="604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218" name="Line 76"/>
          <p:cNvSpPr>
            <a:spLocks noChangeShapeType="1"/>
          </p:cNvSpPr>
          <p:nvPr/>
        </p:nvSpPr>
        <p:spPr bwMode="auto">
          <a:xfrm>
            <a:off x="7296151" y="5500688"/>
            <a:ext cx="150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219" name="Line 26"/>
          <p:cNvSpPr>
            <a:spLocks noChangeShapeType="1"/>
          </p:cNvSpPr>
          <p:nvPr/>
        </p:nvSpPr>
        <p:spPr bwMode="auto">
          <a:xfrm>
            <a:off x="7296150" y="502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220" name="Line 26"/>
          <p:cNvSpPr>
            <a:spLocks noChangeShapeType="1"/>
          </p:cNvSpPr>
          <p:nvPr/>
        </p:nvSpPr>
        <p:spPr bwMode="auto">
          <a:xfrm>
            <a:off x="7296150" y="4857750"/>
            <a:ext cx="0" cy="933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221" name="Rectangle 82"/>
          <p:cNvSpPr>
            <a:spLocks noChangeArrowheads="1"/>
          </p:cNvSpPr>
          <p:nvPr/>
        </p:nvSpPr>
        <p:spPr bwMode="auto">
          <a:xfrm>
            <a:off x="7343032" y="5179219"/>
            <a:ext cx="1350169" cy="596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656" dirty="0">
                <a:solidFill>
                  <a:srgbClr val="0070C0"/>
                </a:solidFill>
              </a:rPr>
              <a:t>Grande Ronde                           </a:t>
            </a:r>
            <a:r>
              <a:rPr lang="en-US" altLang="en-US" sz="656" b="0" i="1" dirty="0" err="1">
                <a:solidFill>
                  <a:srgbClr val="0070C0"/>
                </a:solidFill>
              </a:rPr>
              <a:t>Pjct</a:t>
            </a:r>
            <a:r>
              <a:rPr lang="en-US" altLang="en-US" sz="656" b="0" i="1" dirty="0">
                <a:solidFill>
                  <a:srgbClr val="0070C0"/>
                </a:solidFill>
              </a:rPr>
              <a:t> Lead: A. Childs </a:t>
            </a:r>
          </a:p>
          <a:p>
            <a:pPr algn="ctr" eaLnBrk="1" hangingPunct="1"/>
            <a:r>
              <a:rPr lang="en-US" altLang="en-US" sz="656" b="0" i="1" dirty="0">
                <a:solidFill>
                  <a:srgbClr val="0070C0"/>
                </a:solidFill>
              </a:rPr>
              <a:t> Bios: J. Kimbro, T. Dixon,       I. Wilson </a:t>
            </a:r>
          </a:p>
          <a:p>
            <a:pPr algn="ctr" eaLnBrk="1" hangingPunct="1"/>
            <a:r>
              <a:rPr lang="en-US" altLang="en-US" sz="656" b="0" i="1" dirty="0">
                <a:solidFill>
                  <a:srgbClr val="0070C0"/>
                </a:solidFill>
              </a:rPr>
              <a:t>Techs:  D. Mack, </a:t>
            </a:r>
            <a:r>
              <a:rPr lang="en-US" altLang="en-US" sz="656" b="0" i="1" dirty="0" err="1">
                <a:solidFill>
                  <a:srgbClr val="0070C0"/>
                </a:solidFill>
              </a:rPr>
              <a:t>Z.Harmon</a:t>
            </a:r>
            <a:endParaRPr lang="en-US" altLang="en-US" sz="656" b="0" i="1" dirty="0">
              <a:solidFill>
                <a:srgbClr val="0070C0"/>
              </a:solidFill>
            </a:endParaRPr>
          </a:p>
        </p:txBody>
      </p:sp>
      <p:sp>
        <p:nvSpPr>
          <p:cNvPr id="182" name="Rectangle 74"/>
          <p:cNvSpPr>
            <a:spLocks noChangeArrowheads="1"/>
          </p:cNvSpPr>
          <p:nvPr/>
        </p:nvSpPr>
        <p:spPr bwMode="auto">
          <a:xfrm>
            <a:off x="7446170" y="5929313"/>
            <a:ext cx="1125141" cy="4797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223" name="Text Box 73"/>
          <p:cNvSpPr txBox="1">
            <a:spLocks noChangeArrowheads="1"/>
          </p:cNvSpPr>
          <p:nvPr/>
        </p:nvSpPr>
        <p:spPr bwMode="auto">
          <a:xfrm>
            <a:off x="7446170" y="5947175"/>
            <a:ext cx="1125141" cy="747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56" dirty="0">
                <a:solidFill>
                  <a:srgbClr val="FF0000"/>
                </a:solidFill>
              </a:rPr>
              <a:t>Tucannon                           </a:t>
            </a:r>
            <a:r>
              <a:rPr lang="en-US" altLang="en-US" sz="656" b="0" i="1" dirty="0" err="1">
                <a:solidFill>
                  <a:srgbClr val="FF0000"/>
                </a:solidFill>
              </a:rPr>
              <a:t>Pjct</a:t>
            </a:r>
            <a:r>
              <a:rPr lang="en-US" altLang="en-US" sz="656" b="0" i="1" dirty="0">
                <a:solidFill>
                  <a:srgbClr val="FF0000"/>
                </a:solidFill>
              </a:rPr>
              <a:t> Lead: K. Fischer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656" b="0" i="1" dirty="0">
                <a:solidFill>
                  <a:srgbClr val="FF0000"/>
                </a:solidFill>
              </a:rPr>
              <a:t>Bio:  Z. Seilo                          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656" b="0" i="1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656" b="0" dirty="0">
                <a:solidFill>
                  <a:prstClr val="black"/>
                </a:solidFill>
              </a:rPr>
              <a:t>                   </a:t>
            </a:r>
          </a:p>
        </p:txBody>
      </p:sp>
      <p:sp>
        <p:nvSpPr>
          <p:cNvPr id="6224" name="Line 76"/>
          <p:cNvSpPr>
            <a:spLocks noChangeShapeType="1"/>
          </p:cNvSpPr>
          <p:nvPr/>
        </p:nvSpPr>
        <p:spPr bwMode="auto">
          <a:xfrm>
            <a:off x="7296151" y="6116836"/>
            <a:ext cx="150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225" name="Line 26"/>
          <p:cNvSpPr>
            <a:spLocks noChangeShapeType="1"/>
          </p:cNvSpPr>
          <p:nvPr/>
        </p:nvSpPr>
        <p:spPr bwMode="auto">
          <a:xfrm>
            <a:off x="7296150" y="55721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226" name="Line 26"/>
          <p:cNvSpPr>
            <a:spLocks noChangeShapeType="1"/>
          </p:cNvSpPr>
          <p:nvPr/>
        </p:nvSpPr>
        <p:spPr bwMode="auto">
          <a:xfrm>
            <a:off x="2045494" y="24288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187" name="Rectangle 37"/>
          <p:cNvSpPr>
            <a:spLocks noChangeArrowheads="1"/>
          </p:cNvSpPr>
          <p:nvPr/>
        </p:nvSpPr>
        <p:spPr bwMode="auto">
          <a:xfrm>
            <a:off x="9026129" y="4174347"/>
            <a:ext cx="1050131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188" name="Rectangle 37"/>
          <p:cNvSpPr>
            <a:spLocks noChangeArrowheads="1"/>
          </p:cNvSpPr>
          <p:nvPr/>
        </p:nvSpPr>
        <p:spPr bwMode="auto">
          <a:xfrm>
            <a:off x="9039821" y="4874419"/>
            <a:ext cx="1050131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189" name="Rectangle 37"/>
          <p:cNvSpPr>
            <a:spLocks noChangeArrowheads="1"/>
          </p:cNvSpPr>
          <p:nvPr/>
        </p:nvSpPr>
        <p:spPr bwMode="auto">
          <a:xfrm>
            <a:off x="9014223" y="3473648"/>
            <a:ext cx="1050131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6230" name="TextBox 86"/>
          <p:cNvSpPr txBox="1">
            <a:spLocks noChangeArrowheads="1"/>
          </p:cNvSpPr>
          <p:nvPr/>
        </p:nvSpPr>
        <p:spPr bwMode="auto">
          <a:xfrm>
            <a:off x="8905281" y="3247084"/>
            <a:ext cx="1387673" cy="235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938" u="sng" dirty="0">
                <a:solidFill>
                  <a:prstClr val="black"/>
                </a:solidFill>
              </a:rPr>
              <a:t>OFFICE LOCATIONS</a:t>
            </a:r>
          </a:p>
        </p:txBody>
      </p:sp>
      <p:sp>
        <p:nvSpPr>
          <p:cNvPr id="6231" name="Rectangle 88"/>
          <p:cNvSpPr>
            <a:spLocks noChangeArrowheads="1"/>
          </p:cNvSpPr>
          <p:nvPr/>
        </p:nvSpPr>
        <p:spPr bwMode="auto">
          <a:xfrm>
            <a:off x="8975825" y="3518769"/>
            <a:ext cx="1125141" cy="5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750" u="sng" dirty="0">
                <a:solidFill>
                  <a:prstClr val="black"/>
                </a:solidFill>
              </a:rPr>
              <a:t>Mission </a:t>
            </a:r>
          </a:p>
          <a:p>
            <a:pPr algn="ctr" eaLnBrk="1" hangingPunct="1"/>
            <a:r>
              <a:rPr lang="en-US" altLang="en-US" sz="750" dirty="0">
                <a:solidFill>
                  <a:prstClr val="black"/>
                </a:solidFill>
              </a:rPr>
              <a:t>At </a:t>
            </a:r>
          </a:p>
          <a:p>
            <a:pPr algn="ctr" eaLnBrk="1" hangingPunct="1"/>
            <a:r>
              <a:rPr lang="en-US" altLang="en-US" sz="750" dirty="0">
                <a:solidFill>
                  <a:prstClr val="black"/>
                </a:solidFill>
              </a:rPr>
              <a:t>Nixyaawii </a:t>
            </a:r>
          </a:p>
          <a:p>
            <a:pPr algn="ctr" eaLnBrk="1" hangingPunct="1"/>
            <a:r>
              <a:rPr lang="en-US" altLang="en-US" sz="750" dirty="0">
                <a:solidFill>
                  <a:prstClr val="black"/>
                </a:solidFill>
              </a:rPr>
              <a:t>Governance Center</a:t>
            </a:r>
          </a:p>
        </p:txBody>
      </p:sp>
      <p:sp>
        <p:nvSpPr>
          <p:cNvPr id="6232" name="Rectangle 89"/>
          <p:cNvSpPr>
            <a:spLocks noChangeArrowheads="1"/>
          </p:cNvSpPr>
          <p:nvPr/>
        </p:nvSpPr>
        <p:spPr bwMode="auto">
          <a:xfrm>
            <a:off x="9032082" y="4222733"/>
            <a:ext cx="1050131" cy="5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750" u="sng" dirty="0">
                <a:solidFill>
                  <a:srgbClr val="FF0000"/>
                </a:solidFill>
              </a:rPr>
              <a:t>Walla Walla </a:t>
            </a:r>
          </a:p>
          <a:p>
            <a:pPr algn="ctr" eaLnBrk="1" hangingPunct="1"/>
            <a:r>
              <a:rPr lang="en-US" altLang="en-US" sz="750" dirty="0">
                <a:solidFill>
                  <a:srgbClr val="FF0000"/>
                </a:solidFill>
              </a:rPr>
              <a:t>At  </a:t>
            </a:r>
          </a:p>
          <a:p>
            <a:pPr algn="ctr" eaLnBrk="1" hangingPunct="1"/>
            <a:r>
              <a:rPr lang="en-US" altLang="en-US" sz="750" dirty="0">
                <a:solidFill>
                  <a:srgbClr val="FF0000"/>
                </a:solidFill>
              </a:rPr>
              <a:t>WWCC  Water &amp; Environ. Center</a:t>
            </a:r>
          </a:p>
        </p:txBody>
      </p:sp>
      <p:sp>
        <p:nvSpPr>
          <p:cNvPr id="6233" name="Rectangle 90"/>
          <p:cNvSpPr>
            <a:spLocks noChangeArrowheads="1"/>
          </p:cNvSpPr>
          <p:nvPr/>
        </p:nvSpPr>
        <p:spPr bwMode="auto">
          <a:xfrm>
            <a:off x="9039523" y="4910609"/>
            <a:ext cx="1050131" cy="5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750" u="sng" dirty="0">
                <a:solidFill>
                  <a:srgbClr val="0070C0"/>
                </a:solidFill>
              </a:rPr>
              <a:t>La Grande </a:t>
            </a:r>
          </a:p>
          <a:p>
            <a:pPr algn="ctr" eaLnBrk="1" hangingPunct="1"/>
            <a:r>
              <a:rPr lang="en-US" altLang="en-US" sz="750" dirty="0">
                <a:solidFill>
                  <a:srgbClr val="0070C0"/>
                </a:solidFill>
              </a:rPr>
              <a:t>At  OSU/Agricultural </a:t>
            </a:r>
          </a:p>
          <a:p>
            <a:pPr algn="ctr" eaLnBrk="1" hangingPunct="1"/>
            <a:r>
              <a:rPr lang="en-US" altLang="en-US" sz="750" dirty="0">
                <a:solidFill>
                  <a:srgbClr val="0070C0"/>
                </a:solidFill>
              </a:rPr>
              <a:t>Services Center</a:t>
            </a:r>
          </a:p>
        </p:txBody>
      </p:sp>
      <p:sp>
        <p:nvSpPr>
          <p:cNvPr id="6234" name="Rectangle 1"/>
          <p:cNvSpPr>
            <a:spLocks noChangeArrowheads="1"/>
          </p:cNvSpPr>
          <p:nvPr/>
        </p:nvSpPr>
        <p:spPr bwMode="auto">
          <a:xfrm>
            <a:off x="8908852" y="3214688"/>
            <a:ext cx="1312664" cy="3170238"/>
          </a:xfrm>
          <a:prstGeom prst="rect">
            <a:avLst/>
          </a:prstGeom>
          <a:solidFill>
            <a:srgbClr val="BBE0E3">
              <a:alpha val="27843"/>
            </a:srgb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90612" tIns="45306" rIns="90612" bIns="45306"/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750">
              <a:solidFill>
                <a:prstClr val="black"/>
              </a:solidFill>
            </a:endParaRPr>
          </a:p>
        </p:txBody>
      </p:sp>
      <p:sp>
        <p:nvSpPr>
          <p:cNvPr id="6162" name="Text Box 20"/>
          <p:cNvSpPr txBox="1">
            <a:spLocks noChangeArrowheads="1"/>
          </p:cNvSpPr>
          <p:nvPr/>
        </p:nvSpPr>
        <p:spPr bwMode="auto">
          <a:xfrm>
            <a:off x="3803528" y="1643064"/>
            <a:ext cx="1242342" cy="322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750" dirty="0">
                <a:solidFill>
                  <a:prstClr val="black"/>
                </a:solidFill>
              </a:rPr>
              <a:t>Admin Asst.</a:t>
            </a:r>
          </a:p>
          <a:p>
            <a:pPr algn="ctr" eaLnBrk="1" hangingPunct="1"/>
            <a:r>
              <a:rPr lang="en-US" altLang="en-US" sz="750" b="0" i="1" dirty="0">
                <a:solidFill>
                  <a:prstClr val="black"/>
                </a:solidFill>
              </a:rPr>
              <a:t>Celeste Reves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699483" y="1500188"/>
            <a:ext cx="17838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Line 24"/>
          <p:cNvSpPr>
            <a:spLocks noChangeShapeType="1"/>
          </p:cNvSpPr>
          <p:nvPr/>
        </p:nvSpPr>
        <p:spPr bwMode="auto">
          <a:xfrm flipV="1">
            <a:off x="2702715" y="1505545"/>
            <a:ext cx="0" cy="660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03829" y="5898983"/>
            <a:ext cx="1473023" cy="389330"/>
          </a:xfrm>
          <a:prstGeom prst="rect">
            <a:avLst/>
          </a:prstGeom>
          <a:noFill/>
        </p:spPr>
        <p:txBody>
          <a:bodyPr wrap="square" lIns="85718" tIns="42859" rIns="85718" bIns="42859" rtlCol="0">
            <a:spAutoFit/>
          </a:bodyPr>
          <a:lstStyle/>
          <a:p>
            <a:pPr algn="ctr"/>
            <a:r>
              <a:rPr lang="en-US" sz="656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Bio-Monitoring </a:t>
            </a:r>
          </a:p>
          <a:p>
            <a:pPr algn="ctr"/>
            <a:r>
              <a:rPr lang="en-US" sz="656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Pjct</a:t>
            </a:r>
            <a:r>
              <a:rPr lang="en-US" sz="656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Lead: K. Costi       </a:t>
            </a:r>
          </a:p>
          <a:p>
            <a:pPr algn="ctr"/>
            <a:r>
              <a:rPr lang="en-US" sz="656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Biologist:  A. Wildbill</a:t>
            </a:r>
            <a:endParaRPr lang="en-US" sz="1688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61133" y="6624160"/>
            <a:ext cx="1070711" cy="201971"/>
          </a:xfrm>
          <a:prstGeom prst="rect">
            <a:avLst/>
          </a:prstGeom>
          <a:noFill/>
        </p:spPr>
        <p:txBody>
          <a:bodyPr wrap="square" lIns="85718" tIns="42859" rIns="85718" bIns="42859" rtlCol="0">
            <a:spAutoFit/>
          </a:bodyPr>
          <a:lstStyle/>
          <a:p>
            <a:r>
              <a:rPr lang="en-US" sz="750" b="1" dirty="0">
                <a:solidFill>
                  <a:srgbClr val="7030A0"/>
                </a:solidFill>
              </a:rPr>
              <a:t>June 2019</a:t>
            </a:r>
          </a:p>
        </p:txBody>
      </p:sp>
      <p:sp>
        <p:nvSpPr>
          <p:cNvPr id="100" name="Rectangle 90"/>
          <p:cNvSpPr>
            <a:spLocks noChangeArrowheads="1"/>
          </p:cNvSpPr>
          <p:nvPr/>
        </p:nvSpPr>
        <p:spPr bwMode="auto">
          <a:xfrm>
            <a:off x="9050834" y="5578079"/>
            <a:ext cx="1050131" cy="5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12" tIns="45306" rIns="90612" bIns="45306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750" u="sng" dirty="0">
                <a:solidFill>
                  <a:srgbClr val="00B050"/>
                </a:solidFill>
              </a:rPr>
              <a:t>John Day Habitat </a:t>
            </a:r>
          </a:p>
          <a:p>
            <a:pPr algn="ctr" eaLnBrk="1" hangingPunct="1"/>
            <a:r>
              <a:rPr lang="en-US" altLang="en-US" sz="750" dirty="0">
                <a:solidFill>
                  <a:srgbClr val="00B050"/>
                </a:solidFill>
              </a:rPr>
              <a:t>At </a:t>
            </a:r>
          </a:p>
          <a:p>
            <a:pPr algn="ctr" eaLnBrk="1" hangingPunct="1"/>
            <a:r>
              <a:rPr lang="en-US" altLang="en-US" sz="750" dirty="0">
                <a:solidFill>
                  <a:srgbClr val="00B050"/>
                </a:solidFill>
              </a:rPr>
              <a:t>NFJD Ranger District</a:t>
            </a:r>
          </a:p>
        </p:txBody>
      </p:sp>
      <p:sp>
        <p:nvSpPr>
          <p:cNvPr id="104" name="Rectangle 37"/>
          <p:cNvSpPr>
            <a:spLocks noChangeArrowheads="1"/>
          </p:cNvSpPr>
          <p:nvPr/>
        </p:nvSpPr>
        <p:spPr bwMode="auto">
          <a:xfrm>
            <a:off x="9043989" y="5572125"/>
            <a:ext cx="1050131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612" tIns="45306" rIns="90612" bIns="45306" anchor="ctr"/>
          <a:lstStyle/>
          <a:p>
            <a:pPr algn="ctr">
              <a:defRPr/>
            </a:pPr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106" name="Line 24"/>
          <p:cNvSpPr>
            <a:spLocks noChangeShapeType="1"/>
          </p:cNvSpPr>
          <p:nvPr/>
        </p:nvSpPr>
        <p:spPr bwMode="auto">
          <a:xfrm flipV="1">
            <a:off x="4483298" y="1500188"/>
            <a:ext cx="0" cy="660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108" name="Line 24"/>
          <p:cNvSpPr>
            <a:spLocks noChangeShapeType="1"/>
          </p:cNvSpPr>
          <p:nvPr/>
        </p:nvSpPr>
        <p:spPr bwMode="auto">
          <a:xfrm flipV="1">
            <a:off x="2908058" y="2149373"/>
            <a:ext cx="0" cy="660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109" name="Line 52"/>
          <p:cNvSpPr>
            <a:spLocks noChangeShapeType="1"/>
          </p:cNvSpPr>
          <p:nvPr/>
        </p:nvSpPr>
        <p:spPr bwMode="auto">
          <a:xfrm flipV="1">
            <a:off x="2063413" y="6083235"/>
            <a:ext cx="166706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612" tIns="45306" rIns="90612" bIns="45306"/>
          <a:lstStyle/>
          <a:p>
            <a:endParaRPr lang="en-US" sz="1688">
              <a:solidFill>
                <a:prstClr val="black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295777" y="5029201"/>
            <a:ext cx="2137767" cy="140481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txBody>
          <a:bodyPr wrap="square" lIns="90620" tIns="45310" rIns="90620" bIns="45310">
            <a:spAutoFit/>
          </a:bodyPr>
          <a:lstStyle/>
          <a:p>
            <a:r>
              <a:rPr lang="en-US" sz="1219" b="1" dirty="0">
                <a:solidFill>
                  <a:prstClr val="black"/>
                </a:solidFill>
              </a:rPr>
              <a:t>Total FTE positions in 2019: 70</a:t>
            </a:r>
          </a:p>
          <a:p>
            <a:endParaRPr lang="en-US" sz="1219" b="1" dirty="0">
              <a:solidFill>
                <a:prstClr val="black"/>
              </a:solidFill>
            </a:endParaRPr>
          </a:p>
          <a:p>
            <a:r>
              <a:rPr lang="en-US" sz="1219" b="1" dirty="0">
                <a:solidFill>
                  <a:prstClr val="black"/>
                </a:solidFill>
              </a:rPr>
              <a:t>Total Part-Time:  2</a:t>
            </a:r>
          </a:p>
          <a:p>
            <a:endParaRPr lang="en-US" sz="1219" b="1" dirty="0">
              <a:solidFill>
                <a:prstClr val="black"/>
              </a:solidFill>
            </a:endParaRPr>
          </a:p>
          <a:p>
            <a:r>
              <a:rPr lang="en-US" sz="1219" b="1" dirty="0">
                <a:solidFill>
                  <a:prstClr val="black"/>
                </a:solidFill>
              </a:rPr>
              <a:t>Total Employees: 67</a:t>
            </a:r>
          </a:p>
          <a:p>
            <a:r>
              <a:rPr lang="en-US" sz="1219" b="1" dirty="0">
                <a:solidFill>
                  <a:prstClr val="black"/>
                </a:solidFill>
              </a:rPr>
              <a:t>(does not include Temporary Employees)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453F-EA2E-4777-BCFC-ACBBBE025D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49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752600" y="76200"/>
            <a:ext cx="876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solidFill>
                  <a:srgbClr val="C00000"/>
                </a:solidFill>
              </a:rPr>
              <a:t>Wildlife Program</a:t>
            </a:r>
            <a:endParaRPr lang="en-US" altLang="en-US" sz="3600" dirty="0">
              <a:solidFill>
                <a:srgbClr val="C00000"/>
              </a:solidFill>
            </a:endParaRPr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4495800" y="914400"/>
            <a:ext cx="2590800" cy="609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4495800" y="990601"/>
            <a:ext cx="2667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C00000"/>
                </a:solidFill>
              </a:rPr>
              <a:t>Manager</a:t>
            </a:r>
            <a:endParaRPr lang="en-US" altLang="en-US" sz="1800" dirty="0">
              <a:solidFill>
                <a:srgbClr val="C00000"/>
              </a:solidFill>
            </a:endParaRPr>
          </a:p>
        </p:txBody>
      </p:sp>
      <p:sp>
        <p:nvSpPr>
          <p:cNvPr id="8198" name="Text Box 14"/>
          <p:cNvSpPr txBox="1">
            <a:spLocks noChangeArrowheads="1"/>
          </p:cNvSpPr>
          <p:nvPr/>
        </p:nvSpPr>
        <p:spPr bwMode="auto">
          <a:xfrm>
            <a:off x="4495800" y="1219201"/>
            <a:ext cx="2590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i="1" dirty="0">
                <a:solidFill>
                  <a:srgbClr val="000000"/>
                </a:solidFill>
              </a:rPr>
              <a:t>Carl Scheeler</a:t>
            </a:r>
          </a:p>
        </p:txBody>
      </p:sp>
      <p:sp>
        <p:nvSpPr>
          <p:cNvPr id="158" name="Rectangle 7"/>
          <p:cNvSpPr>
            <a:spLocks noChangeArrowheads="1"/>
          </p:cNvSpPr>
          <p:nvPr/>
        </p:nvSpPr>
        <p:spPr bwMode="auto">
          <a:xfrm>
            <a:off x="4052888" y="4322309"/>
            <a:ext cx="942975" cy="595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438400" y="3200401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</a:rPr>
              <a:t>Wanaket WLA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>
                <a:solidFill>
                  <a:srgbClr val="000000"/>
                </a:solidFill>
              </a:rPr>
              <a:t>Pjct. Leader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>
                <a:solidFill>
                  <a:srgbClr val="000000"/>
                </a:solidFill>
              </a:rPr>
              <a:t>Scott Peckham</a:t>
            </a:r>
          </a:p>
        </p:txBody>
      </p:sp>
      <p:sp>
        <p:nvSpPr>
          <p:cNvPr id="160" name="Rectangle 9"/>
          <p:cNvSpPr>
            <a:spLocks noChangeArrowheads="1"/>
          </p:cNvSpPr>
          <p:nvPr/>
        </p:nvSpPr>
        <p:spPr bwMode="auto">
          <a:xfrm>
            <a:off x="3886200" y="3262313"/>
            <a:ext cx="1143000" cy="488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4038600" y="3276600"/>
            <a:ext cx="990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</a:rPr>
              <a:t>Iskuulpa WLA</a:t>
            </a:r>
            <a:endParaRPr lang="en-US" altLang="en-US" sz="800" i="1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>
                <a:solidFill>
                  <a:srgbClr val="000000"/>
                </a:solidFill>
              </a:rPr>
              <a:t>Pjct. Leader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>
                <a:solidFill>
                  <a:srgbClr val="000000"/>
                </a:solidFill>
              </a:rPr>
              <a:t>Scott Peckham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5438775" y="3265489"/>
            <a:ext cx="99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</a:rPr>
              <a:t>Rainwater WLA</a:t>
            </a:r>
            <a:endParaRPr lang="en-US" altLang="en-US" sz="800" i="1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>
                <a:solidFill>
                  <a:srgbClr val="000000"/>
                </a:solidFill>
              </a:rPr>
              <a:t>Pjct. Leader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>
                <a:solidFill>
                  <a:srgbClr val="000000"/>
                </a:solidFill>
              </a:rPr>
              <a:t>Jerry Middel</a:t>
            </a:r>
            <a:endParaRPr lang="en-US" altLang="en-US" sz="8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dirty="0">
              <a:solidFill>
                <a:srgbClr val="000000"/>
              </a:solidFill>
            </a:endParaRPr>
          </a:p>
        </p:txBody>
      </p:sp>
      <p:sp>
        <p:nvSpPr>
          <p:cNvPr id="163" name="Rectangle 22"/>
          <p:cNvSpPr>
            <a:spLocks noChangeArrowheads="1"/>
          </p:cNvSpPr>
          <p:nvPr/>
        </p:nvSpPr>
        <p:spPr bwMode="auto">
          <a:xfrm>
            <a:off x="8867775" y="3189288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205" name="Line 27"/>
          <p:cNvSpPr>
            <a:spLocks noChangeShapeType="1"/>
          </p:cNvSpPr>
          <p:nvPr/>
        </p:nvSpPr>
        <p:spPr bwMode="auto">
          <a:xfrm>
            <a:off x="9629775" y="2590800"/>
            <a:ext cx="0" cy="598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206" name="Text Box 31"/>
          <p:cNvSpPr txBox="1">
            <a:spLocks noChangeArrowheads="1"/>
          </p:cNvSpPr>
          <p:nvPr/>
        </p:nvSpPr>
        <p:spPr bwMode="auto">
          <a:xfrm>
            <a:off x="8867775" y="3189288"/>
            <a:ext cx="1443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</a:rPr>
              <a:t>Native Plant Nursery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</a:rPr>
              <a:t>Manager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>
                <a:solidFill>
                  <a:srgbClr val="000000"/>
                </a:solidFill>
              </a:rPr>
              <a:t>Gail Redberg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dirty="0">
              <a:solidFill>
                <a:srgbClr val="000000"/>
              </a:solidFill>
            </a:endParaRPr>
          </a:p>
        </p:txBody>
      </p:sp>
      <p:sp>
        <p:nvSpPr>
          <p:cNvPr id="168" name="Rectangle 32"/>
          <p:cNvSpPr>
            <a:spLocks noChangeArrowheads="1"/>
          </p:cNvSpPr>
          <p:nvPr/>
        </p:nvSpPr>
        <p:spPr bwMode="auto">
          <a:xfrm>
            <a:off x="8867775" y="4103688"/>
            <a:ext cx="1447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9" name="Rectangle 33"/>
          <p:cNvSpPr>
            <a:spLocks noChangeArrowheads="1"/>
          </p:cNvSpPr>
          <p:nvPr/>
        </p:nvSpPr>
        <p:spPr bwMode="auto">
          <a:xfrm>
            <a:off x="5153026" y="4865688"/>
            <a:ext cx="942975" cy="745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209" name="Rectangle 34"/>
          <p:cNvSpPr>
            <a:spLocks noChangeArrowheads="1"/>
          </p:cNvSpPr>
          <p:nvPr/>
        </p:nvSpPr>
        <p:spPr bwMode="auto">
          <a:xfrm>
            <a:off x="8943975" y="4164013"/>
            <a:ext cx="1371600" cy="830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</a:rPr>
              <a:t>Nursery Technician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>
                <a:solidFill>
                  <a:srgbClr val="000000"/>
                </a:solidFill>
              </a:rPr>
              <a:t>Marie Crawford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>
                <a:solidFill>
                  <a:srgbClr val="000000"/>
                </a:solidFill>
              </a:rPr>
              <a:t>Steve Bushman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>
                <a:solidFill>
                  <a:srgbClr val="000000"/>
                </a:solidFill>
              </a:rPr>
              <a:t>Brandy Jones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>
                <a:solidFill>
                  <a:srgbClr val="000000"/>
                </a:solidFill>
              </a:rPr>
              <a:t>Luis Tamayo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i="1" dirty="0">
              <a:solidFill>
                <a:srgbClr val="000000"/>
              </a:solidFill>
            </a:endParaRPr>
          </a:p>
        </p:txBody>
      </p:sp>
      <p:sp>
        <p:nvSpPr>
          <p:cNvPr id="8210" name="Line 35"/>
          <p:cNvSpPr>
            <a:spLocks noChangeShapeType="1"/>
          </p:cNvSpPr>
          <p:nvPr/>
        </p:nvSpPr>
        <p:spPr bwMode="auto">
          <a:xfrm flipV="1">
            <a:off x="9629775" y="37226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211" name="Rectangle 36"/>
          <p:cNvSpPr>
            <a:spLocks noChangeArrowheads="1"/>
          </p:cNvSpPr>
          <p:nvPr/>
        </p:nvSpPr>
        <p:spPr bwMode="auto">
          <a:xfrm>
            <a:off x="4876800" y="4903788"/>
            <a:ext cx="1447800" cy="70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</a:rPr>
              <a:t>WL Technician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>
                <a:solidFill>
                  <a:srgbClr val="000000"/>
                </a:solidFill>
              </a:rPr>
              <a:t>Mark French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>
                <a:solidFill>
                  <a:srgbClr val="000000"/>
                </a:solidFill>
              </a:rPr>
              <a:t>Troy Rodriquez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>
                <a:solidFill>
                  <a:srgbClr val="000000"/>
                </a:solidFill>
              </a:rPr>
              <a:t>Iosefa Taula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>
                <a:solidFill>
                  <a:srgbClr val="000000"/>
                </a:solidFill>
              </a:rPr>
              <a:t>Austin Samuels</a:t>
            </a:r>
          </a:p>
        </p:txBody>
      </p:sp>
      <p:sp>
        <p:nvSpPr>
          <p:cNvPr id="8212" name="Rectangle 37"/>
          <p:cNvSpPr>
            <a:spLocks noChangeArrowheads="1"/>
          </p:cNvSpPr>
          <p:nvPr/>
        </p:nvSpPr>
        <p:spPr bwMode="auto">
          <a:xfrm>
            <a:off x="3928382" y="4388985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>
                <a:solidFill>
                  <a:srgbClr val="000000"/>
                </a:solidFill>
              </a:rPr>
              <a:t>Asst. Bio 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>
                <a:solidFill>
                  <a:srgbClr val="000000"/>
                </a:solidFill>
              </a:rPr>
              <a:t>Rich Scheele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>
                <a:solidFill>
                  <a:srgbClr val="000000"/>
                </a:solidFill>
              </a:rPr>
              <a:t>Lindsay Chiono</a:t>
            </a:r>
          </a:p>
        </p:txBody>
      </p:sp>
      <p:sp>
        <p:nvSpPr>
          <p:cNvPr id="8213" name="Line 40"/>
          <p:cNvSpPr>
            <a:spLocks noChangeShapeType="1"/>
          </p:cNvSpPr>
          <p:nvPr/>
        </p:nvSpPr>
        <p:spPr bwMode="auto">
          <a:xfrm>
            <a:off x="4981576" y="4560888"/>
            <a:ext cx="962025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214" name="Line 45"/>
          <p:cNvSpPr>
            <a:spLocks noChangeShapeType="1"/>
          </p:cNvSpPr>
          <p:nvPr/>
        </p:nvSpPr>
        <p:spPr bwMode="auto">
          <a:xfrm flipH="1" flipV="1">
            <a:off x="4435475" y="3751264"/>
            <a:ext cx="12700" cy="581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9" name="Rectangle 46"/>
          <p:cNvSpPr>
            <a:spLocks noChangeArrowheads="1"/>
          </p:cNvSpPr>
          <p:nvPr/>
        </p:nvSpPr>
        <p:spPr bwMode="auto">
          <a:xfrm>
            <a:off x="2362200" y="3200401"/>
            <a:ext cx="1066800" cy="544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0" name="Rectangle 47"/>
          <p:cNvSpPr>
            <a:spLocks noChangeArrowheads="1"/>
          </p:cNvSpPr>
          <p:nvPr/>
        </p:nvSpPr>
        <p:spPr bwMode="auto">
          <a:xfrm>
            <a:off x="5362575" y="3265488"/>
            <a:ext cx="1143000" cy="488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217" name="Line 49"/>
          <p:cNvSpPr>
            <a:spLocks noChangeShapeType="1"/>
          </p:cNvSpPr>
          <p:nvPr/>
        </p:nvSpPr>
        <p:spPr bwMode="auto">
          <a:xfrm>
            <a:off x="4422775" y="2590801"/>
            <a:ext cx="0" cy="665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8218" name="Straight Connector 182"/>
          <p:cNvCxnSpPr>
            <a:cxnSpLocks noChangeShapeType="1"/>
          </p:cNvCxnSpPr>
          <p:nvPr/>
        </p:nvCxnSpPr>
        <p:spPr bwMode="auto">
          <a:xfrm>
            <a:off x="5667375" y="4560888"/>
            <a:ext cx="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9" name="Elbow Connector 34"/>
          <p:cNvCxnSpPr>
            <a:cxnSpLocks noChangeShapeType="1"/>
            <a:stCxn id="179" idx="0"/>
          </p:cNvCxnSpPr>
          <p:nvPr/>
        </p:nvCxnSpPr>
        <p:spPr bwMode="auto">
          <a:xfrm rot="5400000" flipH="1" flipV="1">
            <a:off x="4114800" y="1371600"/>
            <a:ext cx="609600" cy="3048000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0" name="Elbow Connector 38"/>
          <p:cNvCxnSpPr>
            <a:cxnSpLocks noChangeShapeType="1"/>
            <a:stCxn id="179" idx="2"/>
            <a:endCxn id="158" idx="1"/>
          </p:cNvCxnSpPr>
          <p:nvPr/>
        </p:nvCxnSpPr>
        <p:spPr bwMode="auto">
          <a:xfrm rot="16200000" flipH="1">
            <a:off x="3036717" y="3603796"/>
            <a:ext cx="875052" cy="1157287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1" name="Straight Connector 42"/>
          <p:cNvCxnSpPr>
            <a:cxnSpLocks noChangeShapeType="1"/>
            <a:endCxn id="180" idx="0"/>
          </p:cNvCxnSpPr>
          <p:nvPr/>
        </p:nvCxnSpPr>
        <p:spPr bwMode="auto">
          <a:xfrm flipH="1">
            <a:off x="5934076" y="1524000"/>
            <a:ext cx="9525" cy="17414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2" name="Straight Connector 46"/>
          <p:cNvCxnSpPr>
            <a:cxnSpLocks noChangeShapeType="1"/>
            <a:stCxn id="180" idx="2"/>
          </p:cNvCxnSpPr>
          <p:nvPr/>
        </p:nvCxnSpPr>
        <p:spPr bwMode="auto">
          <a:xfrm>
            <a:off x="5934076" y="3754438"/>
            <a:ext cx="9525" cy="8175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3" name="Straight Connector 49"/>
          <p:cNvCxnSpPr>
            <a:cxnSpLocks noChangeShapeType="1"/>
            <a:endCxn id="8205" idx="0"/>
          </p:cNvCxnSpPr>
          <p:nvPr/>
        </p:nvCxnSpPr>
        <p:spPr bwMode="auto">
          <a:xfrm>
            <a:off x="5943601" y="2590800"/>
            <a:ext cx="36861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453F-EA2E-4777-BCFC-ACBBBE025D3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1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1901" y="99928"/>
            <a:ext cx="9176938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D348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Range, Agriculture and Forestry Program</a:t>
            </a:r>
            <a:endParaRPr lang="en-US" dirty="0">
              <a:solidFill>
                <a:srgbClr val="D348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96C7-6EDC-4404-8C3A-1CAF927E1863}" type="slidenum">
              <a:rPr lang="en-US" smtClean="0"/>
              <a:t>7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189468" y="1065213"/>
            <a:ext cx="1828800" cy="6397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265668" y="1066800"/>
            <a:ext cx="173355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chemeClr val="accent2"/>
                </a:solidFill>
              </a:rPr>
              <a:t>Program Manager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i="1" dirty="0"/>
              <a:t>Gordy Schumacher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89068" y="2438401"/>
            <a:ext cx="1295400" cy="46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Soil Conservationist</a:t>
            </a:r>
            <a:endParaRPr lang="en-US" altLang="en-US" sz="800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/>
              <a:t>Amanda Schachtschneider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826201" y="4795990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Range Tech II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/>
              <a:t>Matt Farrow Sr.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i="1" dirty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856656" y="4048313"/>
            <a:ext cx="990600" cy="563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627368" y="2425701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Restoration Ecologist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/>
              <a:t>Cheryl Shippentower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889483" y="4059418"/>
            <a:ext cx="990600" cy="58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Range and Ag Tech II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/>
              <a:t>Matt Farrow Jr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2848324" y="4756711"/>
            <a:ext cx="990600" cy="4876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3665468" y="2362201"/>
            <a:ext cx="1219200" cy="563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2065268" y="2362201"/>
            <a:ext cx="1219200" cy="563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>
            <a:off x="2674868" y="2057400"/>
            <a:ext cx="59357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endParaRPr lang="en-US"/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2674868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endParaRPr lang="en-US"/>
          </a:p>
        </p:txBody>
      </p:sp>
      <p:sp>
        <p:nvSpPr>
          <p:cNvPr id="16" name="Line 25"/>
          <p:cNvSpPr>
            <a:spLocks noChangeShapeType="1"/>
          </p:cNvSpPr>
          <p:nvPr/>
        </p:nvSpPr>
        <p:spPr bwMode="auto">
          <a:xfrm>
            <a:off x="4275068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endParaRPr lang="en-US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2886424" y="3350144"/>
            <a:ext cx="914400" cy="58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Rangeland Management Specialist</a:t>
            </a:r>
            <a:endParaRPr lang="en-US" altLang="en-US" sz="800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/>
              <a:t>Bob Floyd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2830669" y="3341755"/>
            <a:ext cx="990600" cy="563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86106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endParaRPr lang="en-US"/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7315200" y="382673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Inventory Forester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/>
              <a:t>Norman Baton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8001000" y="2362201"/>
            <a:ext cx="1219200" cy="563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H="1">
            <a:off x="8543335" y="3460357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H="1">
            <a:off x="8924335" y="2925764"/>
            <a:ext cx="8935" cy="2332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endParaRPr lang="en-US"/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8001000" y="2438401"/>
            <a:ext cx="1219200" cy="58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Supervisory Forester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i="1" dirty="0"/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800" i="1" dirty="0"/>
              <a:t>Andrew Addessi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i="1" dirty="0"/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7324135" y="3767138"/>
            <a:ext cx="1219200" cy="563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315200" y="4495801"/>
            <a:ext cx="1219200" cy="46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Assistant Forester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Chis Harris</a:t>
            </a:r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7315200" y="4455779"/>
            <a:ext cx="1219200" cy="563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7305869" y="5152311"/>
            <a:ext cx="1183111" cy="33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Pathways Intern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err="1"/>
              <a:t>Tiyapo</a:t>
            </a:r>
            <a:r>
              <a:rPr lang="en-US" altLang="en-US" sz="800" dirty="0"/>
              <a:t> Farrow</a:t>
            </a:r>
          </a:p>
        </p:txBody>
      </p:sp>
      <p:sp>
        <p:nvSpPr>
          <p:cNvPr id="29" name="Rectangle 19"/>
          <p:cNvSpPr>
            <a:spLocks noChangeArrowheads="1"/>
          </p:cNvSpPr>
          <p:nvPr/>
        </p:nvSpPr>
        <p:spPr bwMode="auto">
          <a:xfrm>
            <a:off x="7315200" y="5152311"/>
            <a:ext cx="1219200" cy="400112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Line 23"/>
          <p:cNvSpPr>
            <a:spLocks noChangeShapeType="1"/>
          </p:cNvSpPr>
          <p:nvPr/>
        </p:nvSpPr>
        <p:spPr bwMode="auto">
          <a:xfrm flipH="1">
            <a:off x="8543335" y="4772077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endParaRPr lang="en-US"/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 flipH="1">
            <a:off x="8534400" y="5396286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endParaRPr lang="en-US"/>
          </a:p>
        </p:txBody>
      </p:sp>
      <p:sp>
        <p:nvSpPr>
          <p:cNvPr id="33" name="Line 23"/>
          <p:cNvSpPr>
            <a:spLocks noChangeShapeType="1"/>
          </p:cNvSpPr>
          <p:nvPr/>
        </p:nvSpPr>
        <p:spPr bwMode="auto">
          <a:xfrm>
            <a:off x="8924335" y="5105400"/>
            <a:ext cx="0" cy="2908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endParaRPr lang="en-US"/>
          </a:p>
        </p:txBody>
      </p:sp>
      <p:sp>
        <p:nvSpPr>
          <p:cNvPr id="36" name="Line 22"/>
          <p:cNvSpPr>
            <a:spLocks noChangeShapeType="1"/>
          </p:cNvSpPr>
          <p:nvPr/>
        </p:nvSpPr>
        <p:spPr bwMode="auto">
          <a:xfrm>
            <a:off x="6103868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endParaRPr lang="en-US"/>
          </a:p>
        </p:txBody>
      </p:sp>
      <p:cxnSp>
        <p:nvCxnSpPr>
          <p:cNvPr id="37" name="Straight Connector 54"/>
          <p:cNvCxnSpPr>
            <a:cxnSpLocks noChangeShapeType="1"/>
          </p:cNvCxnSpPr>
          <p:nvPr/>
        </p:nvCxnSpPr>
        <p:spPr bwMode="auto">
          <a:xfrm>
            <a:off x="4282936" y="2938890"/>
            <a:ext cx="45420" cy="318236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Rectangle 19"/>
          <p:cNvSpPr>
            <a:spLocks noChangeArrowheads="1"/>
          </p:cNvSpPr>
          <p:nvPr/>
        </p:nvSpPr>
        <p:spPr bwMode="auto">
          <a:xfrm>
            <a:off x="7315200" y="3162298"/>
            <a:ext cx="1219200" cy="4953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Line 23"/>
          <p:cNvSpPr>
            <a:spLocks noChangeShapeType="1"/>
          </p:cNvSpPr>
          <p:nvPr/>
        </p:nvSpPr>
        <p:spPr bwMode="auto">
          <a:xfrm flipH="1">
            <a:off x="8534400" y="405771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324135" y="3200401"/>
            <a:ext cx="12013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800" dirty="0">
                <a:latin typeface="Arial" charset="0"/>
              </a:rPr>
              <a:t>Forester</a:t>
            </a:r>
          </a:p>
          <a:p>
            <a:pPr algn="ctr">
              <a:spcBef>
                <a:spcPct val="0"/>
              </a:spcBef>
            </a:pPr>
            <a:endParaRPr lang="en-US" altLang="en-US" sz="800" dirty="0">
              <a:latin typeface="Arial" charset="0"/>
            </a:endParaRPr>
          </a:p>
          <a:p>
            <a:pPr algn="ctr">
              <a:spcBef>
                <a:spcPct val="0"/>
              </a:spcBef>
            </a:pPr>
            <a:r>
              <a:rPr lang="en-US" altLang="en-US" sz="800" i="1" dirty="0">
                <a:latin typeface="Arial" charset="0"/>
              </a:rPr>
              <a:t>VACANT</a:t>
            </a:r>
          </a:p>
        </p:txBody>
      </p:sp>
      <p:sp>
        <p:nvSpPr>
          <p:cNvPr id="40" name="Rectangle 20"/>
          <p:cNvSpPr>
            <a:spLocks noChangeArrowheads="1"/>
          </p:cNvSpPr>
          <p:nvPr/>
        </p:nvSpPr>
        <p:spPr bwMode="auto">
          <a:xfrm>
            <a:off x="2874417" y="5378776"/>
            <a:ext cx="990600" cy="409822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20"/>
          <p:cNvSpPr>
            <a:spLocks noChangeArrowheads="1"/>
          </p:cNvSpPr>
          <p:nvPr/>
        </p:nvSpPr>
        <p:spPr bwMode="auto">
          <a:xfrm>
            <a:off x="2868869" y="5920160"/>
            <a:ext cx="990600" cy="40218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955350" y="5441112"/>
            <a:ext cx="883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College Intern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Rosa Arellanes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834605" y="5985617"/>
            <a:ext cx="10454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Range/Weed Tech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Sam Furtado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 flipV="1">
            <a:off x="3842009" y="3624898"/>
            <a:ext cx="449862" cy="6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3853688" y="4338532"/>
            <a:ext cx="449862" cy="6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3874233" y="6117857"/>
            <a:ext cx="449862" cy="6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3897223" y="5600033"/>
            <a:ext cx="449862" cy="6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3858709" y="5032822"/>
            <a:ext cx="449862" cy="6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49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453F-EA2E-4777-BCFC-ACBBBE025D3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object 25"/>
          <p:cNvSpPr/>
          <p:nvPr/>
        </p:nvSpPr>
        <p:spPr>
          <a:xfrm>
            <a:off x="5271832" y="1108312"/>
            <a:ext cx="2403222" cy="685800"/>
          </a:xfrm>
          <a:custGeom>
            <a:avLst/>
            <a:gdLst/>
            <a:ahLst/>
            <a:cxnLst/>
            <a:rect l="l" t="t" r="r" b="b"/>
            <a:pathLst>
              <a:path w="2887979" h="685800">
                <a:moveTo>
                  <a:pt x="0" y="685800"/>
                </a:moveTo>
                <a:lnTo>
                  <a:pt x="2887599" y="685800"/>
                </a:lnTo>
                <a:lnTo>
                  <a:pt x="2887599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5288534" y="1178675"/>
            <a:ext cx="2306320" cy="503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sz="1100" b="1" spc="-5" dirty="0">
                <a:solidFill>
                  <a:prstClr val="black"/>
                </a:solidFill>
                <a:latin typeface="Arial"/>
                <a:cs typeface="Arial"/>
              </a:rPr>
              <a:t>(Vacant)</a:t>
            </a:r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  <a:p>
            <a:pPr algn="ctr"/>
            <a:r>
              <a:rPr sz="1100" spc="-5" dirty="0">
                <a:solidFill>
                  <a:prstClr val="black"/>
                </a:solidFill>
                <a:latin typeface="Arial"/>
                <a:cs typeface="Arial"/>
              </a:rPr>
              <a:t>EESP</a:t>
            </a:r>
            <a:r>
              <a:rPr sz="1100" spc="-7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prstClr val="black"/>
                </a:solidFill>
                <a:latin typeface="Arial"/>
                <a:cs typeface="Arial"/>
              </a:rPr>
              <a:t>Manager</a:t>
            </a:r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  <a:p>
            <a:pPr algn="ctr">
              <a:spcBef>
                <a:spcPts val="60"/>
              </a:spcBef>
            </a:pPr>
            <a:r>
              <a:rPr sz="950" i="1" spc="15" dirty="0">
                <a:solidFill>
                  <a:prstClr val="black"/>
                </a:solidFill>
                <a:latin typeface="Arial"/>
                <a:cs typeface="Arial"/>
              </a:rPr>
              <a:t>(Patrick </a:t>
            </a:r>
            <a:r>
              <a:rPr sz="950" i="1" spc="20" dirty="0">
                <a:solidFill>
                  <a:prstClr val="black"/>
                </a:solidFill>
                <a:latin typeface="Arial"/>
                <a:cs typeface="Arial"/>
              </a:rPr>
              <a:t>Mills, </a:t>
            </a:r>
            <a:r>
              <a:rPr sz="950" i="1" spc="15" dirty="0">
                <a:solidFill>
                  <a:prstClr val="black"/>
                </a:solidFill>
                <a:latin typeface="Arial"/>
                <a:cs typeface="Arial"/>
              </a:rPr>
              <a:t>Interim </a:t>
            </a:r>
            <a:r>
              <a:rPr sz="950" i="1" spc="20" dirty="0">
                <a:solidFill>
                  <a:prstClr val="black"/>
                </a:solidFill>
                <a:latin typeface="Arial"/>
                <a:cs typeface="Arial"/>
              </a:rPr>
              <a:t>Program</a:t>
            </a:r>
            <a:r>
              <a:rPr sz="950" i="1" spc="-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950" i="1" spc="25" dirty="0">
                <a:solidFill>
                  <a:prstClr val="black"/>
                </a:solidFill>
                <a:latin typeface="Arial"/>
                <a:cs typeface="Arial"/>
              </a:rPr>
              <a:t>Manager)</a:t>
            </a:r>
            <a:endParaRPr sz="95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3"/>
          <p:cNvSpPr/>
          <p:nvPr/>
        </p:nvSpPr>
        <p:spPr>
          <a:xfrm>
            <a:off x="7559294" y="3379718"/>
            <a:ext cx="1390650" cy="600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4"/>
          <p:cNvSpPr/>
          <p:nvPr/>
        </p:nvSpPr>
        <p:spPr>
          <a:xfrm>
            <a:off x="7559294" y="3377051"/>
            <a:ext cx="1355598" cy="5715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5"/>
          <p:cNvSpPr/>
          <p:nvPr/>
        </p:nvSpPr>
        <p:spPr>
          <a:xfrm>
            <a:off x="7559294" y="3377051"/>
            <a:ext cx="1355725" cy="571500"/>
          </a:xfrm>
          <a:custGeom>
            <a:avLst/>
            <a:gdLst/>
            <a:ahLst/>
            <a:cxnLst/>
            <a:rect l="l" t="t" r="r" b="b"/>
            <a:pathLst>
              <a:path w="1355725" h="571500">
                <a:moveTo>
                  <a:pt x="0" y="571500"/>
                </a:moveTo>
                <a:lnTo>
                  <a:pt x="1355598" y="571500"/>
                </a:lnTo>
                <a:lnTo>
                  <a:pt x="1355598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/>
          <p:cNvSpPr txBox="1"/>
          <p:nvPr/>
        </p:nvSpPr>
        <p:spPr>
          <a:xfrm>
            <a:off x="7737728" y="3486397"/>
            <a:ext cx="1012190" cy="350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sz="1100" b="1" spc="-5" dirty="0">
                <a:solidFill>
                  <a:prstClr val="black"/>
                </a:solidFill>
                <a:latin typeface="Arial"/>
                <a:cs typeface="Arial"/>
              </a:rPr>
              <a:t>Mason</a:t>
            </a:r>
            <a:r>
              <a:rPr sz="1100" b="1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prstClr val="black"/>
                </a:solidFill>
                <a:latin typeface="Arial"/>
                <a:cs typeface="Arial"/>
              </a:rPr>
              <a:t>Murphy</a:t>
            </a:r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" algn="ctr"/>
            <a:r>
              <a:rPr sz="1100" spc="-5" dirty="0">
                <a:solidFill>
                  <a:prstClr val="black"/>
                </a:solidFill>
                <a:latin typeface="Arial"/>
                <a:cs typeface="Arial"/>
              </a:rPr>
              <a:t>Scientist</a:t>
            </a:r>
            <a:r>
              <a:rPr sz="1100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object 7"/>
          <p:cNvSpPr/>
          <p:nvPr/>
        </p:nvSpPr>
        <p:spPr>
          <a:xfrm>
            <a:off x="7559294" y="4979918"/>
            <a:ext cx="1400175" cy="600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8"/>
          <p:cNvSpPr/>
          <p:nvPr/>
        </p:nvSpPr>
        <p:spPr>
          <a:xfrm>
            <a:off x="7559294" y="4977251"/>
            <a:ext cx="1371600" cy="5715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bject 9"/>
          <p:cNvSpPr/>
          <p:nvPr/>
        </p:nvSpPr>
        <p:spPr>
          <a:xfrm>
            <a:off x="7559294" y="4977251"/>
            <a:ext cx="1371600" cy="571500"/>
          </a:xfrm>
          <a:custGeom>
            <a:avLst/>
            <a:gdLst/>
            <a:ahLst/>
            <a:cxnLst/>
            <a:rect l="l" t="t" r="r" b="b"/>
            <a:pathLst>
              <a:path w="1371600" h="571500">
                <a:moveTo>
                  <a:pt x="0" y="571500"/>
                </a:moveTo>
                <a:lnTo>
                  <a:pt x="1371600" y="571500"/>
                </a:lnTo>
                <a:lnTo>
                  <a:pt x="1371600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0"/>
          <p:cNvSpPr txBox="1"/>
          <p:nvPr/>
        </p:nvSpPr>
        <p:spPr>
          <a:xfrm>
            <a:off x="7699375" y="5088502"/>
            <a:ext cx="1105535" cy="351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sz="1100" b="1" dirty="0">
                <a:solidFill>
                  <a:prstClr val="black"/>
                </a:solidFill>
                <a:latin typeface="Arial"/>
                <a:cs typeface="Arial"/>
              </a:rPr>
              <a:t>Donald</a:t>
            </a:r>
            <a:r>
              <a:rPr sz="1100" b="1" spc="-9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prstClr val="black"/>
                </a:solidFill>
                <a:latin typeface="Arial"/>
                <a:cs typeface="Arial"/>
              </a:rPr>
              <a:t>Williams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  <a:p>
            <a:pPr marL="1270" algn="ctr"/>
            <a:r>
              <a:rPr sz="1100" dirty="0">
                <a:solidFill>
                  <a:prstClr val="black"/>
                </a:solidFill>
                <a:latin typeface="Arial"/>
                <a:cs typeface="Arial"/>
              </a:rPr>
              <a:t>Technician</a:t>
            </a:r>
            <a:r>
              <a:rPr sz="1100" spc="-1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149969" y="3379718"/>
            <a:ext cx="1524000" cy="6000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2"/>
          <p:cNvSpPr/>
          <p:nvPr/>
        </p:nvSpPr>
        <p:spPr>
          <a:xfrm>
            <a:off x="9143491" y="3377051"/>
            <a:ext cx="1501902" cy="5715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bject 13"/>
          <p:cNvSpPr/>
          <p:nvPr/>
        </p:nvSpPr>
        <p:spPr>
          <a:xfrm>
            <a:off x="9143491" y="3377051"/>
            <a:ext cx="1502410" cy="571500"/>
          </a:xfrm>
          <a:custGeom>
            <a:avLst/>
            <a:gdLst/>
            <a:ahLst/>
            <a:cxnLst/>
            <a:rect l="l" t="t" r="r" b="b"/>
            <a:pathLst>
              <a:path w="1502409" h="571500">
                <a:moveTo>
                  <a:pt x="0" y="571500"/>
                </a:moveTo>
                <a:lnTo>
                  <a:pt x="1501902" y="571500"/>
                </a:lnTo>
                <a:lnTo>
                  <a:pt x="1501902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4"/>
          <p:cNvSpPr txBox="1"/>
          <p:nvPr/>
        </p:nvSpPr>
        <p:spPr>
          <a:xfrm>
            <a:off x="9482074" y="3486397"/>
            <a:ext cx="838835" cy="350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sz="1100" b="1" dirty="0">
                <a:solidFill>
                  <a:prstClr val="black"/>
                </a:solidFill>
                <a:latin typeface="Arial"/>
                <a:cs typeface="Arial"/>
              </a:rPr>
              <a:t>Patrick</a:t>
            </a:r>
            <a:r>
              <a:rPr sz="1100" b="1" spc="-1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prstClr val="black"/>
                </a:solidFill>
                <a:latin typeface="Arial"/>
                <a:cs typeface="Arial"/>
              </a:rPr>
              <a:t>Mills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  <a:p>
            <a:pPr marL="4445" algn="ctr"/>
            <a:r>
              <a:rPr sz="1100" spc="-5" dirty="0">
                <a:solidFill>
                  <a:prstClr val="black"/>
                </a:solidFill>
                <a:latin typeface="Arial"/>
                <a:cs typeface="Arial"/>
              </a:rPr>
              <a:t>Scientist</a:t>
            </a:r>
            <a:r>
              <a:rPr sz="1100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" name="object 15"/>
          <p:cNvSpPr/>
          <p:nvPr/>
        </p:nvSpPr>
        <p:spPr>
          <a:xfrm>
            <a:off x="7540244" y="4179818"/>
            <a:ext cx="1447800" cy="6000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6"/>
          <p:cNvSpPr/>
          <p:nvPr/>
        </p:nvSpPr>
        <p:spPr>
          <a:xfrm>
            <a:off x="7559294" y="4177151"/>
            <a:ext cx="1371600" cy="5715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bject 17"/>
          <p:cNvSpPr/>
          <p:nvPr/>
        </p:nvSpPr>
        <p:spPr>
          <a:xfrm>
            <a:off x="7559294" y="4177151"/>
            <a:ext cx="1371600" cy="571500"/>
          </a:xfrm>
          <a:custGeom>
            <a:avLst/>
            <a:gdLst/>
            <a:ahLst/>
            <a:cxnLst/>
            <a:rect l="l" t="t" r="r" b="b"/>
            <a:pathLst>
              <a:path w="1371600" h="571500">
                <a:moveTo>
                  <a:pt x="0" y="571500"/>
                </a:moveTo>
                <a:lnTo>
                  <a:pt x="1371600" y="571500"/>
                </a:lnTo>
                <a:lnTo>
                  <a:pt x="1371600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8"/>
          <p:cNvSpPr txBox="1"/>
          <p:nvPr/>
        </p:nvSpPr>
        <p:spPr>
          <a:xfrm>
            <a:off x="7590028" y="4287513"/>
            <a:ext cx="1325880" cy="350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120"/>
            <a:r>
              <a:rPr sz="1100" b="1" dirty="0">
                <a:solidFill>
                  <a:prstClr val="black"/>
                </a:solidFill>
                <a:latin typeface="Arial"/>
                <a:cs typeface="Arial"/>
              </a:rPr>
              <a:t>Hooshang</a:t>
            </a:r>
            <a:r>
              <a:rPr sz="1100" b="1" spc="-9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prstClr val="black"/>
                </a:solidFill>
                <a:latin typeface="Arial"/>
                <a:cs typeface="Arial"/>
              </a:rPr>
              <a:t>Rahavi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  <a:p>
            <a:pPr marL="12700"/>
            <a:r>
              <a:rPr sz="1100" spc="-5" dirty="0">
                <a:solidFill>
                  <a:prstClr val="black"/>
                </a:solidFill>
                <a:latin typeface="Arial"/>
                <a:cs typeface="Arial"/>
              </a:rPr>
              <a:t>Instrument</a:t>
            </a:r>
            <a:r>
              <a:rPr sz="1100" spc="-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prstClr val="black"/>
                </a:solidFill>
                <a:latin typeface="Arial"/>
                <a:cs typeface="Arial"/>
              </a:rPr>
              <a:t>Specialist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3" name="object 19"/>
          <p:cNvSpPr/>
          <p:nvPr/>
        </p:nvSpPr>
        <p:spPr>
          <a:xfrm>
            <a:off x="1729994" y="3379718"/>
            <a:ext cx="1628775" cy="6191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0"/>
          <p:cNvSpPr/>
          <p:nvPr/>
        </p:nvSpPr>
        <p:spPr>
          <a:xfrm>
            <a:off x="1729994" y="3377051"/>
            <a:ext cx="1600200" cy="5715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bject 21"/>
          <p:cNvSpPr/>
          <p:nvPr/>
        </p:nvSpPr>
        <p:spPr>
          <a:xfrm>
            <a:off x="1729994" y="3377051"/>
            <a:ext cx="1600200" cy="571500"/>
          </a:xfrm>
          <a:custGeom>
            <a:avLst/>
            <a:gdLst/>
            <a:ahLst/>
            <a:cxnLst/>
            <a:rect l="l" t="t" r="r" b="b"/>
            <a:pathLst>
              <a:path w="1600200" h="571500">
                <a:moveTo>
                  <a:pt x="0" y="571500"/>
                </a:moveTo>
                <a:lnTo>
                  <a:pt x="1600200" y="571500"/>
                </a:lnTo>
                <a:lnTo>
                  <a:pt x="1600200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2"/>
          <p:cNvSpPr txBox="1"/>
          <p:nvPr/>
        </p:nvSpPr>
        <p:spPr>
          <a:xfrm>
            <a:off x="1792224" y="3402323"/>
            <a:ext cx="1479550" cy="518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/>
            <a:r>
              <a:rPr sz="1100" b="1" spc="-5" dirty="0">
                <a:solidFill>
                  <a:prstClr val="black"/>
                </a:solidFill>
                <a:latin typeface="Arial"/>
                <a:cs typeface="Arial"/>
              </a:rPr>
              <a:t>(Vacant-new position)  </a:t>
            </a:r>
            <a:r>
              <a:rPr sz="1100" dirty="0">
                <a:solidFill>
                  <a:prstClr val="black"/>
                </a:solidFill>
                <a:latin typeface="Arial"/>
                <a:cs typeface="Arial"/>
              </a:rPr>
              <a:t>Air </a:t>
            </a:r>
            <a:r>
              <a:rPr sz="1100" spc="-5" dirty="0">
                <a:solidFill>
                  <a:prstClr val="black"/>
                </a:solidFill>
                <a:latin typeface="Arial"/>
                <a:cs typeface="Arial"/>
              </a:rPr>
              <a:t>Quality </a:t>
            </a:r>
            <a:r>
              <a:rPr sz="1100" spc="-10" dirty="0">
                <a:solidFill>
                  <a:prstClr val="black"/>
                </a:solidFill>
                <a:latin typeface="Arial"/>
                <a:cs typeface="Arial"/>
              </a:rPr>
              <a:t>Technical  </a:t>
            </a:r>
            <a:r>
              <a:rPr sz="1100" spc="-20" dirty="0">
                <a:solidFill>
                  <a:prstClr val="black"/>
                </a:solidFill>
                <a:latin typeface="Arial"/>
                <a:cs typeface="Arial"/>
              </a:rPr>
              <a:t>Lead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object 23"/>
          <p:cNvSpPr/>
          <p:nvPr/>
        </p:nvSpPr>
        <p:spPr>
          <a:xfrm>
            <a:off x="2977769" y="2198618"/>
            <a:ext cx="2933700" cy="7143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24"/>
          <p:cNvSpPr/>
          <p:nvPr/>
        </p:nvSpPr>
        <p:spPr>
          <a:xfrm>
            <a:off x="2987294" y="2193538"/>
            <a:ext cx="2887599" cy="6858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bject 25"/>
          <p:cNvSpPr/>
          <p:nvPr/>
        </p:nvSpPr>
        <p:spPr>
          <a:xfrm>
            <a:off x="2987294" y="2193538"/>
            <a:ext cx="2887980" cy="685800"/>
          </a:xfrm>
          <a:custGeom>
            <a:avLst/>
            <a:gdLst/>
            <a:ahLst/>
            <a:cxnLst/>
            <a:rect l="l" t="t" r="r" b="b"/>
            <a:pathLst>
              <a:path w="2887979" h="685800">
                <a:moveTo>
                  <a:pt x="0" y="685800"/>
                </a:moveTo>
                <a:lnTo>
                  <a:pt x="2887599" y="685800"/>
                </a:lnTo>
                <a:lnTo>
                  <a:pt x="2887599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26"/>
          <p:cNvSpPr txBox="1"/>
          <p:nvPr/>
        </p:nvSpPr>
        <p:spPr>
          <a:xfrm>
            <a:off x="3027045" y="2272277"/>
            <a:ext cx="2748915" cy="523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3580"/>
            <a:r>
              <a:rPr sz="1100" u="sng" dirty="0">
                <a:solidFill>
                  <a:prstClr val="black"/>
                </a:solidFill>
                <a:latin typeface="Arial"/>
                <a:cs typeface="Arial"/>
              </a:rPr>
              <a:t>Administrative</a:t>
            </a:r>
            <a:r>
              <a:rPr sz="1100" u="sng" spc="-1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u="sng" spc="-5" dirty="0">
                <a:solidFill>
                  <a:prstClr val="black"/>
                </a:solidFill>
                <a:latin typeface="Arial"/>
                <a:cs typeface="Arial"/>
              </a:rPr>
              <a:t>Support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  <a:p>
            <a:pPr marL="149860" indent="-137160">
              <a:spcBef>
                <a:spcPts val="15"/>
              </a:spcBef>
              <a:buFont typeface="Symbol"/>
              <a:buChar char=""/>
              <a:tabLst>
                <a:tab pos="150495" algn="l"/>
              </a:tabLst>
            </a:pPr>
            <a:r>
              <a:rPr sz="1100" spc="-10" dirty="0">
                <a:solidFill>
                  <a:prstClr val="black"/>
                </a:solidFill>
                <a:latin typeface="Arial"/>
                <a:cs typeface="Arial"/>
              </a:rPr>
              <a:t>Teddi </a:t>
            </a:r>
            <a:r>
              <a:rPr sz="1100" spc="-5" dirty="0">
                <a:solidFill>
                  <a:prstClr val="black"/>
                </a:solidFill>
                <a:latin typeface="Arial"/>
                <a:cs typeface="Arial"/>
              </a:rPr>
              <a:t>Bronson, </a:t>
            </a:r>
            <a:r>
              <a:rPr sz="1100" dirty="0">
                <a:solidFill>
                  <a:prstClr val="black"/>
                </a:solidFill>
                <a:latin typeface="Arial"/>
                <a:cs typeface="Arial"/>
              </a:rPr>
              <a:t>Administrative</a:t>
            </a:r>
            <a:r>
              <a:rPr sz="11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prstClr val="black"/>
                </a:solidFill>
                <a:latin typeface="Arial"/>
                <a:cs typeface="Arial"/>
              </a:rPr>
              <a:t>Assistant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  <a:p>
            <a:pPr marL="149860" indent="-137160">
              <a:spcBef>
                <a:spcPts val="20"/>
              </a:spcBef>
              <a:buFont typeface="Symbol"/>
              <a:buChar char=""/>
              <a:tabLst>
                <a:tab pos="150495" algn="l"/>
              </a:tabLst>
            </a:pPr>
            <a:r>
              <a:rPr sz="1100" dirty="0">
                <a:solidFill>
                  <a:prstClr val="black"/>
                </a:solidFill>
                <a:latin typeface="Arial"/>
                <a:cs typeface="Arial"/>
              </a:rPr>
              <a:t>RaeAnn Oatman, </a:t>
            </a:r>
            <a:r>
              <a:rPr sz="1100" spc="-5" dirty="0">
                <a:solidFill>
                  <a:prstClr val="black"/>
                </a:solidFill>
                <a:latin typeface="Arial"/>
                <a:cs typeface="Arial"/>
              </a:rPr>
              <a:t>Administrative</a:t>
            </a:r>
            <a:r>
              <a:rPr sz="1100" spc="-9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prstClr val="black"/>
                </a:solidFill>
                <a:latin typeface="Arial"/>
                <a:cs typeface="Arial"/>
              </a:rPr>
              <a:t>Manager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1" name="object 27"/>
          <p:cNvSpPr/>
          <p:nvPr/>
        </p:nvSpPr>
        <p:spPr>
          <a:xfrm>
            <a:off x="5616194" y="3379718"/>
            <a:ext cx="1743075" cy="6000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28"/>
          <p:cNvSpPr/>
          <p:nvPr/>
        </p:nvSpPr>
        <p:spPr>
          <a:xfrm>
            <a:off x="5616194" y="3377051"/>
            <a:ext cx="1714500" cy="5715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object 29"/>
          <p:cNvSpPr/>
          <p:nvPr/>
        </p:nvSpPr>
        <p:spPr>
          <a:xfrm>
            <a:off x="5616194" y="3377051"/>
            <a:ext cx="1714500" cy="571500"/>
          </a:xfrm>
          <a:custGeom>
            <a:avLst/>
            <a:gdLst/>
            <a:ahLst/>
            <a:cxnLst/>
            <a:rect l="l" t="t" r="r" b="b"/>
            <a:pathLst>
              <a:path w="1714500" h="571500">
                <a:moveTo>
                  <a:pt x="0" y="571500"/>
                </a:moveTo>
                <a:lnTo>
                  <a:pt x="1714500" y="571500"/>
                </a:lnTo>
                <a:lnTo>
                  <a:pt x="1714500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0"/>
          <p:cNvSpPr txBox="1"/>
          <p:nvPr/>
        </p:nvSpPr>
        <p:spPr>
          <a:xfrm>
            <a:off x="5739384" y="3486397"/>
            <a:ext cx="1479550" cy="350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sz="1100" b="1" spc="-5" dirty="0">
                <a:solidFill>
                  <a:prstClr val="black"/>
                </a:solidFill>
                <a:latin typeface="Arial"/>
                <a:cs typeface="Arial"/>
              </a:rPr>
              <a:t>(Vacant-new</a:t>
            </a:r>
            <a:r>
              <a:rPr sz="1100" b="1" spc="-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prstClr val="black"/>
                </a:solidFill>
                <a:latin typeface="Arial"/>
                <a:cs typeface="Arial"/>
              </a:rPr>
              <a:t>position)</a:t>
            </a:r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905" algn="ctr"/>
            <a:r>
              <a:rPr sz="1100" dirty="0">
                <a:solidFill>
                  <a:prstClr val="black"/>
                </a:solidFill>
                <a:latin typeface="Arial"/>
                <a:cs typeface="Arial"/>
              </a:rPr>
              <a:t>Hanford</a:t>
            </a:r>
            <a:r>
              <a:rPr sz="1100" spc="-9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prstClr val="black"/>
                </a:solidFill>
                <a:latin typeface="Arial"/>
                <a:cs typeface="Arial"/>
              </a:rPr>
              <a:t>Scientist</a:t>
            </a:r>
          </a:p>
        </p:txBody>
      </p:sp>
      <p:sp>
        <p:nvSpPr>
          <p:cNvPr id="35" name="object 31"/>
          <p:cNvSpPr/>
          <p:nvPr/>
        </p:nvSpPr>
        <p:spPr>
          <a:xfrm>
            <a:off x="3558794" y="3379718"/>
            <a:ext cx="1857375" cy="6000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2"/>
          <p:cNvSpPr/>
          <p:nvPr/>
        </p:nvSpPr>
        <p:spPr>
          <a:xfrm>
            <a:off x="3558794" y="3377051"/>
            <a:ext cx="1828800" cy="5715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object 33"/>
          <p:cNvSpPr/>
          <p:nvPr/>
        </p:nvSpPr>
        <p:spPr>
          <a:xfrm>
            <a:off x="3558794" y="3377051"/>
            <a:ext cx="1828800" cy="571500"/>
          </a:xfrm>
          <a:custGeom>
            <a:avLst/>
            <a:gdLst/>
            <a:ahLst/>
            <a:cxnLst/>
            <a:rect l="l" t="t" r="r" b="b"/>
            <a:pathLst>
              <a:path w="1828800" h="571500">
                <a:moveTo>
                  <a:pt x="0" y="571500"/>
                </a:moveTo>
                <a:lnTo>
                  <a:pt x="1828800" y="571500"/>
                </a:lnTo>
                <a:lnTo>
                  <a:pt x="1828800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34"/>
          <p:cNvSpPr txBox="1"/>
          <p:nvPr/>
        </p:nvSpPr>
        <p:spPr>
          <a:xfrm>
            <a:off x="4071239" y="3486397"/>
            <a:ext cx="810260" cy="350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sz="1100" b="1" spc="-5" dirty="0">
                <a:solidFill>
                  <a:prstClr val="black"/>
                </a:solidFill>
                <a:latin typeface="Arial"/>
                <a:cs typeface="Arial"/>
              </a:rPr>
              <a:t>Steven</a:t>
            </a:r>
            <a:r>
              <a:rPr sz="1100" b="1" spc="-9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prstClr val="black"/>
                </a:solidFill>
                <a:latin typeface="Arial"/>
                <a:cs typeface="Arial"/>
              </a:rPr>
              <a:t>Link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  <a:p>
            <a:pPr marL="1905" algn="ctr"/>
            <a:r>
              <a:rPr sz="1100" spc="-5" dirty="0">
                <a:solidFill>
                  <a:prstClr val="black"/>
                </a:solidFill>
                <a:latin typeface="Arial"/>
                <a:cs typeface="Arial"/>
              </a:rPr>
              <a:t>Scientist</a:t>
            </a:r>
            <a:r>
              <a:rPr sz="1100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9" name="object 36"/>
          <p:cNvSpPr txBox="1">
            <a:spLocks/>
          </p:cNvSpPr>
          <p:nvPr/>
        </p:nvSpPr>
        <p:spPr>
          <a:xfrm>
            <a:off x="195072" y="444055"/>
            <a:ext cx="11706876" cy="3206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ts val="24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Energy &amp; </a:t>
            </a:r>
            <a:r>
              <a:rPr kumimoji="0" lang="en-US" sz="3600" b="0" i="0" u="none" strike="noStrike" kern="0" cap="none" spc="-1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Environmental </a:t>
            </a:r>
            <a:r>
              <a:rPr kumimoji="0" lang="en-US" sz="3600" b="0" i="0" u="none" strike="noStrike" kern="0" cap="none" spc="-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Sciences</a:t>
            </a:r>
            <a:r>
              <a:rPr kumimoji="0" lang="en-US" sz="3600" b="0" i="0" u="none" strike="noStrike" kern="0" cap="none" spc="2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0" i="0" u="none" strike="noStrike" kern="0" cap="none" spc="-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Program</a:t>
            </a:r>
            <a:endParaRPr kumimoji="0" lang="en-US" sz="3600" b="0" i="0" u="none" strike="noStrike" kern="0" cap="none" spc="-5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40" name="object 37"/>
          <p:cNvSpPr/>
          <p:nvPr/>
        </p:nvSpPr>
        <p:spPr>
          <a:xfrm>
            <a:off x="3596894" y="4179818"/>
            <a:ext cx="1790700" cy="6000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38"/>
          <p:cNvSpPr/>
          <p:nvPr/>
        </p:nvSpPr>
        <p:spPr>
          <a:xfrm>
            <a:off x="3615944" y="4177151"/>
            <a:ext cx="1714500" cy="5715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object 39"/>
          <p:cNvSpPr/>
          <p:nvPr/>
        </p:nvSpPr>
        <p:spPr>
          <a:xfrm>
            <a:off x="3615944" y="4177151"/>
            <a:ext cx="1714500" cy="571500"/>
          </a:xfrm>
          <a:custGeom>
            <a:avLst/>
            <a:gdLst/>
            <a:ahLst/>
            <a:cxnLst/>
            <a:rect l="l" t="t" r="r" b="b"/>
            <a:pathLst>
              <a:path w="1714500" h="571500">
                <a:moveTo>
                  <a:pt x="0" y="571500"/>
                </a:moveTo>
                <a:lnTo>
                  <a:pt x="1714500" y="571500"/>
                </a:lnTo>
                <a:lnTo>
                  <a:pt x="1714500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0"/>
          <p:cNvSpPr txBox="1"/>
          <p:nvPr/>
        </p:nvSpPr>
        <p:spPr>
          <a:xfrm>
            <a:off x="3643629" y="4287513"/>
            <a:ext cx="1666875" cy="350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sz="1100" b="1" spc="-5" dirty="0">
                <a:solidFill>
                  <a:prstClr val="black"/>
                </a:solidFill>
                <a:latin typeface="Arial"/>
                <a:cs typeface="Arial"/>
              </a:rPr>
              <a:t>Gretchen</a:t>
            </a:r>
            <a:r>
              <a:rPr sz="1100" b="1" spc="-1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b="1" spc="5" dirty="0">
                <a:solidFill>
                  <a:prstClr val="black"/>
                </a:solidFill>
                <a:latin typeface="Arial"/>
                <a:cs typeface="Arial"/>
              </a:rPr>
              <a:t>Graber</a:t>
            </a:r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  <a:p>
            <a:pPr algn="ctr"/>
            <a:r>
              <a:rPr sz="1100" spc="-10" dirty="0">
                <a:solidFill>
                  <a:prstClr val="black"/>
                </a:solidFill>
                <a:latin typeface="Arial"/>
                <a:cs typeface="Arial"/>
              </a:rPr>
              <a:t>Lead </a:t>
            </a:r>
            <a:r>
              <a:rPr sz="1100" spc="-5" dirty="0">
                <a:solidFill>
                  <a:prstClr val="black"/>
                </a:solidFill>
                <a:latin typeface="Arial"/>
                <a:cs typeface="Arial"/>
              </a:rPr>
              <a:t>Botanical</a:t>
            </a:r>
            <a:r>
              <a:rPr sz="1100" spc="-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prstClr val="black"/>
                </a:solidFill>
                <a:latin typeface="Arial"/>
                <a:cs typeface="Arial"/>
              </a:rPr>
              <a:t>Technician</a:t>
            </a:r>
          </a:p>
        </p:txBody>
      </p:sp>
      <p:sp>
        <p:nvSpPr>
          <p:cNvPr id="44" name="object 41"/>
          <p:cNvSpPr/>
          <p:nvPr/>
        </p:nvSpPr>
        <p:spPr>
          <a:xfrm>
            <a:off x="3634994" y="4979918"/>
            <a:ext cx="1714500" cy="73342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42"/>
          <p:cNvSpPr/>
          <p:nvPr/>
        </p:nvSpPr>
        <p:spPr>
          <a:xfrm>
            <a:off x="3627373" y="4977187"/>
            <a:ext cx="1691640" cy="58375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object 43"/>
          <p:cNvSpPr/>
          <p:nvPr/>
        </p:nvSpPr>
        <p:spPr>
          <a:xfrm>
            <a:off x="3627373" y="4977187"/>
            <a:ext cx="1691639" cy="584200"/>
          </a:xfrm>
          <a:custGeom>
            <a:avLst/>
            <a:gdLst/>
            <a:ahLst/>
            <a:cxnLst/>
            <a:rect l="l" t="t" r="r" b="b"/>
            <a:pathLst>
              <a:path w="1691639" h="584200">
                <a:moveTo>
                  <a:pt x="0" y="583755"/>
                </a:moveTo>
                <a:lnTo>
                  <a:pt x="1691640" y="583755"/>
                </a:lnTo>
                <a:lnTo>
                  <a:pt x="1691640" y="0"/>
                </a:lnTo>
                <a:lnTo>
                  <a:pt x="0" y="0"/>
                </a:lnTo>
                <a:lnTo>
                  <a:pt x="0" y="583755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44"/>
          <p:cNvSpPr txBox="1"/>
          <p:nvPr/>
        </p:nvSpPr>
        <p:spPr>
          <a:xfrm>
            <a:off x="3810889" y="5116443"/>
            <a:ext cx="1335405" cy="350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sz="1100" dirty="0">
                <a:solidFill>
                  <a:prstClr val="black"/>
                </a:solidFill>
                <a:latin typeface="Arial"/>
                <a:cs typeface="Arial"/>
              </a:rPr>
              <a:t>Temporary</a:t>
            </a:r>
            <a:r>
              <a:rPr sz="1100" spc="-1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prstClr val="black"/>
                </a:solidFill>
                <a:latin typeface="Arial"/>
                <a:cs typeface="Arial"/>
              </a:rPr>
              <a:t>and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  <a:p>
            <a:pPr algn="ctr"/>
            <a:r>
              <a:rPr sz="1100" spc="-5" dirty="0">
                <a:solidFill>
                  <a:prstClr val="black"/>
                </a:solidFill>
                <a:latin typeface="Arial"/>
                <a:cs typeface="Arial"/>
              </a:rPr>
              <a:t>Subcontract</a:t>
            </a:r>
            <a:r>
              <a:rPr sz="1100" spc="-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prstClr val="black"/>
                </a:solidFill>
                <a:latin typeface="Arial"/>
                <a:cs typeface="Arial"/>
              </a:rPr>
              <a:t>Workers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8" name="object 45"/>
          <p:cNvSpPr/>
          <p:nvPr/>
        </p:nvSpPr>
        <p:spPr>
          <a:xfrm>
            <a:off x="3444494" y="3662801"/>
            <a:ext cx="182880" cy="1606550"/>
          </a:xfrm>
          <a:custGeom>
            <a:avLst/>
            <a:gdLst/>
            <a:ahLst/>
            <a:cxnLst/>
            <a:rect l="l" t="t" r="r" b="b"/>
            <a:pathLst>
              <a:path w="182880" h="1606550">
                <a:moveTo>
                  <a:pt x="114300" y="0"/>
                </a:moveTo>
                <a:lnTo>
                  <a:pt x="0" y="0"/>
                </a:lnTo>
                <a:lnTo>
                  <a:pt x="0" y="1606295"/>
                </a:lnTo>
                <a:lnTo>
                  <a:pt x="182880" y="1606295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46"/>
          <p:cNvSpPr/>
          <p:nvPr/>
        </p:nvSpPr>
        <p:spPr>
          <a:xfrm>
            <a:off x="3444494" y="3662801"/>
            <a:ext cx="171450" cy="800100"/>
          </a:xfrm>
          <a:custGeom>
            <a:avLst/>
            <a:gdLst/>
            <a:ahLst/>
            <a:cxnLst/>
            <a:rect l="l" t="t" r="r" b="b"/>
            <a:pathLst>
              <a:path w="171450" h="800100">
                <a:moveTo>
                  <a:pt x="114300" y="0"/>
                </a:moveTo>
                <a:lnTo>
                  <a:pt x="0" y="0"/>
                </a:lnTo>
                <a:lnTo>
                  <a:pt x="0" y="800099"/>
                </a:lnTo>
                <a:lnTo>
                  <a:pt x="171450" y="8000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47"/>
          <p:cNvSpPr/>
          <p:nvPr/>
        </p:nvSpPr>
        <p:spPr>
          <a:xfrm>
            <a:off x="7444994" y="3662801"/>
            <a:ext cx="114300" cy="800100"/>
          </a:xfrm>
          <a:custGeom>
            <a:avLst/>
            <a:gdLst/>
            <a:ahLst/>
            <a:cxnLst/>
            <a:rect l="l" t="t" r="r" b="b"/>
            <a:pathLst>
              <a:path w="114300" h="800100">
                <a:moveTo>
                  <a:pt x="114300" y="0"/>
                </a:moveTo>
                <a:lnTo>
                  <a:pt x="0" y="0"/>
                </a:lnTo>
                <a:lnTo>
                  <a:pt x="0" y="800099"/>
                </a:lnTo>
                <a:lnTo>
                  <a:pt x="114300" y="8000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48"/>
          <p:cNvSpPr/>
          <p:nvPr/>
        </p:nvSpPr>
        <p:spPr>
          <a:xfrm>
            <a:off x="7444994" y="3662801"/>
            <a:ext cx="114300" cy="1600200"/>
          </a:xfrm>
          <a:custGeom>
            <a:avLst/>
            <a:gdLst/>
            <a:ahLst/>
            <a:cxnLst/>
            <a:rect l="l" t="t" r="r" b="b"/>
            <a:pathLst>
              <a:path w="114300" h="1600200">
                <a:moveTo>
                  <a:pt x="114300" y="0"/>
                </a:moveTo>
                <a:lnTo>
                  <a:pt x="0" y="0"/>
                </a:lnTo>
                <a:lnTo>
                  <a:pt x="0" y="1600199"/>
                </a:lnTo>
                <a:lnTo>
                  <a:pt x="114300" y="16001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49"/>
          <p:cNvSpPr/>
          <p:nvPr/>
        </p:nvSpPr>
        <p:spPr>
          <a:xfrm>
            <a:off x="2530094" y="1789043"/>
            <a:ext cx="3943350" cy="1588135"/>
          </a:xfrm>
          <a:custGeom>
            <a:avLst/>
            <a:gdLst/>
            <a:ahLst/>
            <a:cxnLst/>
            <a:rect l="l" t="t" r="r" b="b"/>
            <a:pathLst>
              <a:path w="3943350" h="1588135">
                <a:moveTo>
                  <a:pt x="3943350" y="0"/>
                </a:moveTo>
                <a:lnTo>
                  <a:pt x="3943350" y="1473708"/>
                </a:lnTo>
                <a:lnTo>
                  <a:pt x="0" y="1473708"/>
                </a:lnTo>
                <a:lnTo>
                  <a:pt x="0" y="15880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50"/>
          <p:cNvSpPr/>
          <p:nvPr/>
        </p:nvSpPr>
        <p:spPr>
          <a:xfrm>
            <a:off x="4473194" y="1789043"/>
            <a:ext cx="2000250" cy="1588135"/>
          </a:xfrm>
          <a:custGeom>
            <a:avLst/>
            <a:gdLst/>
            <a:ahLst/>
            <a:cxnLst/>
            <a:rect l="l" t="t" r="r" b="b"/>
            <a:pathLst>
              <a:path w="2000250" h="1588135">
                <a:moveTo>
                  <a:pt x="2000250" y="0"/>
                </a:moveTo>
                <a:lnTo>
                  <a:pt x="2000250" y="1473708"/>
                </a:lnTo>
                <a:lnTo>
                  <a:pt x="0" y="1473708"/>
                </a:lnTo>
                <a:lnTo>
                  <a:pt x="0" y="15880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51"/>
          <p:cNvSpPr/>
          <p:nvPr/>
        </p:nvSpPr>
        <p:spPr>
          <a:xfrm>
            <a:off x="6473444" y="1789043"/>
            <a:ext cx="0" cy="1588135"/>
          </a:xfrm>
          <a:custGeom>
            <a:avLst/>
            <a:gdLst/>
            <a:ahLst/>
            <a:cxnLst/>
            <a:rect l="l" t="t" r="r" b="b"/>
            <a:pathLst>
              <a:path h="1588135">
                <a:moveTo>
                  <a:pt x="0" y="0"/>
                </a:moveTo>
                <a:lnTo>
                  <a:pt x="0" y="15880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52"/>
          <p:cNvSpPr/>
          <p:nvPr/>
        </p:nvSpPr>
        <p:spPr>
          <a:xfrm>
            <a:off x="6473444" y="1789043"/>
            <a:ext cx="1764030" cy="1588135"/>
          </a:xfrm>
          <a:custGeom>
            <a:avLst/>
            <a:gdLst/>
            <a:ahLst/>
            <a:cxnLst/>
            <a:rect l="l" t="t" r="r" b="b"/>
            <a:pathLst>
              <a:path w="1764029" h="1588135">
                <a:moveTo>
                  <a:pt x="0" y="0"/>
                </a:moveTo>
                <a:lnTo>
                  <a:pt x="0" y="1473708"/>
                </a:lnTo>
                <a:lnTo>
                  <a:pt x="1763649" y="1473708"/>
                </a:lnTo>
                <a:lnTo>
                  <a:pt x="1763649" y="15880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53"/>
          <p:cNvSpPr/>
          <p:nvPr/>
        </p:nvSpPr>
        <p:spPr>
          <a:xfrm>
            <a:off x="6473444" y="1789043"/>
            <a:ext cx="3421379" cy="1588135"/>
          </a:xfrm>
          <a:custGeom>
            <a:avLst/>
            <a:gdLst/>
            <a:ahLst/>
            <a:cxnLst/>
            <a:rect l="l" t="t" r="r" b="b"/>
            <a:pathLst>
              <a:path w="3421379" h="1588135">
                <a:moveTo>
                  <a:pt x="0" y="0"/>
                </a:moveTo>
                <a:lnTo>
                  <a:pt x="0" y="1473708"/>
                </a:lnTo>
                <a:lnTo>
                  <a:pt x="3420999" y="1473708"/>
                </a:lnTo>
                <a:lnTo>
                  <a:pt x="3420999" y="15880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object 54"/>
          <p:cNvSpPr/>
          <p:nvPr/>
        </p:nvSpPr>
        <p:spPr>
          <a:xfrm>
            <a:off x="7559294" y="5780018"/>
            <a:ext cx="1400175" cy="600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object 55"/>
          <p:cNvSpPr/>
          <p:nvPr/>
        </p:nvSpPr>
        <p:spPr>
          <a:xfrm>
            <a:off x="7559294" y="5777287"/>
            <a:ext cx="1371600" cy="5715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object 56"/>
          <p:cNvSpPr/>
          <p:nvPr/>
        </p:nvSpPr>
        <p:spPr>
          <a:xfrm>
            <a:off x="7559294" y="5777287"/>
            <a:ext cx="1371600" cy="571500"/>
          </a:xfrm>
          <a:custGeom>
            <a:avLst/>
            <a:gdLst/>
            <a:ahLst/>
            <a:cxnLst/>
            <a:rect l="l" t="t" r="r" b="b"/>
            <a:pathLst>
              <a:path w="1371600" h="571500">
                <a:moveTo>
                  <a:pt x="0" y="571500"/>
                </a:moveTo>
                <a:lnTo>
                  <a:pt x="1371600" y="571500"/>
                </a:lnTo>
                <a:lnTo>
                  <a:pt x="1371600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object 57"/>
          <p:cNvSpPr txBox="1"/>
          <p:nvPr/>
        </p:nvSpPr>
        <p:spPr>
          <a:xfrm>
            <a:off x="7726299" y="5889555"/>
            <a:ext cx="1047750" cy="351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" algn="ctr"/>
            <a:r>
              <a:rPr sz="1100" b="1" spc="-5" dirty="0">
                <a:solidFill>
                  <a:prstClr val="black"/>
                </a:solidFill>
                <a:latin typeface="Arial"/>
                <a:cs typeface="Arial"/>
              </a:rPr>
              <a:t>(Vacant)</a:t>
            </a:r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  <a:p>
            <a:pPr algn="ctr"/>
            <a:r>
              <a:rPr sz="1100" dirty="0">
                <a:solidFill>
                  <a:prstClr val="black"/>
                </a:solidFill>
                <a:latin typeface="Arial"/>
                <a:cs typeface="Arial"/>
              </a:rPr>
              <a:t>Chemistry</a:t>
            </a:r>
            <a:r>
              <a:rPr sz="1100" spc="-1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prstClr val="black"/>
                </a:solidFill>
                <a:latin typeface="Arial"/>
                <a:cs typeface="Arial"/>
              </a:rPr>
              <a:t>Intern</a:t>
            </a:r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1" name="object 58"/>
          <p:cNvSpPr/>
          <p:nvPr/>
        </p:nvSpPr>
        <p:spPr>
          <a:xfrm>
            <a:off x="7444994" y="3662801"/>
            <a:ext cx="114300" cy="2400300"/>
          </a:xfrm>
          <a:custGeom>
            <a:avLst/>
            <a:gdLst/>
            <a:ahLst/>
            <a:cxnLst/>
            <a:rect l="l" t="t" r="r" b="b"/>
            <a:pathLst>
              <a:path w="114300" h="2400300">
                <a:moveTo>
                  <a:pt x="114300" y="0"/>
                </a:moveTo>
                <a:lnTo>
                  <a:pt x="0" y="0"/>
                </a:lnTo>
                <a:lnTo>
                  <a:pt x="0" y="2400236"/>
                </a:lnTo>
                <a:lnTo>
                  <a:pt x="114300" y="240023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object 59"/>
          <p:cNvSpPr/>
          <p:nvPr/>
        </p:nvSpPr>
        <p:spPr>
          <a:xfrm>
            <a:off x="1729994" y="4179818"/>
            <a:ext cx="1628775" cy="60007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object 60"/>
          <p:cNvSpPr/>
          <p:nvPr/>
        </p:nvSpPr>
        <p:spPr>
          <a:xfrm>
            <a:off x="1729994" y="4177151"/>
            <a:ext cx="1600200" cy="5715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object 61"/>
          <p:cNvSpPr/>
          <p:nvPr/>
        </p:nvSpPr>
        <p:spPr>
          <a:xfrm>
            <a:off x="1729994" y="4177151"/>
            <a:ext cx="1600200" cy="571500"/>
          </a:xfrm>
          <a:custGeom>
            <a:avLst/>
            <a:gdLst/>
            <a:ahLst/>
            <a:cxnLst/>
            <a:rect l="l" t="t" r="r" b="b"/>
            <a:pathLst>
              <a:path w="1600200" h="571500">
                <a:moveTo>
                  <a:pt x="0" y="571500"/>
                </a:moveTo>
                <a:lnTo>
                  <a:pt x="1600200" y="571500"/>
                </a:lnTo>
                <a:lnTo>
                  <a:pt x="1600200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object 62"/>
          <p:cNvSpPr txBox="1"/>
          <p:nvPr/>
        </p:nvSpPr>
        <p:spPr>
          <a:xfrm>
            <a:off x="2010029" y="4287513"/>
            <a:ext cx="1045844" cy="350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sz="1100" b="1" dirty="0">
                <a:solidFill>
                  <a:prstClr val="black"/>
                </a:solidFill>
                <a:latin typeface="Arial"/>
                <a:cs typeface="Arial"/>
              </a:rPr>
              <a:t>Caleb</a:t>
            </a:r>
            <a:r>
              <a:rPr sz="1100" b="1" spc="-1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prstClr val="black"/>
                </a:solidFill>
                <a:latin typeface="Arial"/>
                <a:cs typeface="Arial"/>
              </a:rPr>
              <a:t>Minthorn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  <a:p>
            <a:pPr algn="ctr"/>
            <a:r>
              <a:rPr sz="1100" dirty="0">
                <a:solidFill>
                  <a:prstClr val="black"/>
                </a:solidFill>
                <a:latin typeface="Arial"/>
                <a:cs typeface="Arial"/>
              </a:rPr>
              <a:t>Technician</a:t>
            </a:r>
            <a:r>
              <a:rPr sz="1100" spc="-1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6" name="object 63"/>
          <p:cNvSpPr/>
          <p:nvPr/>
        </p:nvSpPr>
        <p:spPr>
          <a:xfrm>
            <a:off x="1615694" y="3662801"/>
            <a:ext cx="114300" cy="800100"/>
          </a:xfrm>
          <a:custGeom>
            <a:avLst/>
            <a:gdLst/>
            <a:ahLst/>
            <a:cxnLst/>
            <a:rect l="l" t="t" r="r" b="b"/>
            <a:pathLst>
              <a:path w="114300" h="800100">
                <a:moveTo>
                  <a:pt x="114300" y="0"/>
                </a:moveTo>
                <a:lnTo>
                  <a:pt x="0" y="0"/>
                </a:lnTo>
                <a:lnTo>
                  <a:pt x="0" y="800099"/>
                </a:lnTo>
                <a:lnTo>
                  <a:pt x="114300" y="800099"/>
                </a:lnTo>
              </a:path>
            </a:pathLst>
          </a:custGeom>
          <a:ln w="1270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object 64"/>
          <p:cNvSpPr/>
          <p:nvPr/>
        </p:nvSpPr>
        <p:spPr>
          <a:xfrm>
            <a:off x="5874892" y="1789043"/>
            <a:ext cx="598805" cy="747395"/>
          </a:xfrm>
          <a:custGeom>
            <a:avLst/>
            <a:gdLst/>
            <a:ahLst/>
            <a:cxnLst/>
            <a:rect l="l" t="t" r="r" b="b"/>
            <a:pathLst>
              <a:path w="598804" h="747394">
                <a:moveTo>
                  <a:pt x="598551" y="0"/>
                </a:moveTo>
                <a:lnTo>
                  <a:pt x="598551" y="747395"/>
                </a:lnTo>
                <a:lnTo>
                  <a:pt x="0" y="747395"/>
                </a:lnTo>
              </a:path>
            </a:pathLst>
          </a:custGeom>
          <a:ln w="12700">
            <a:solidFill>
              <a:srgbClr val="40404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6772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426" y="404615"/>
            <a:ext cx="9035845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Foods Policy Program</a:t>
            </a: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752600" y="152400"/>
            <a:ext cx="8763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en-US" altLang="en-US" sz="3600" kern="0" dirty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770010" y="1832051"/>
            <a:ext cx="2270125" cy="838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gamma/>
                <a:shade val="60000"/>
                <a:invGamma/>
              </a:srgbClr>
            </a:prstShdw>
          </a:effectLst>
        </p:spPr>
        <p:txBody>
          <a:bodyPr wrap="none"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800171" y="1868070"/>
            <a:ext cx="2209800" cy="784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800" b="1" kern="0" dirty="0">
                <a:solidFill>
                  <a:srgbClr val="D34917"/>
                </a:solidFill>
              </a:rPr>
              <a:t>Program Manager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800" b="1" i="1" kern="0" dirty="0">
                <a:solidFill>
                  <a:prstClr val="black"/>
                </a:solidFill>
              </a:rPr>
              <a:t>Chris Marks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414151" y="3855759"/>
            <a:ext cx="1143000" cy="70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100" b="1" kern="0" dirty="0">
                <a:solidFill>
                  <a:srgbClr val="000000"/>
                </a:solidFill>
              </a:rPr>
              <a:t>Water Rights Policy Analyst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200" b="1" i="1" kern="0" dirty="0">
                <a:solidFill>
                  <a:srgbClr val="000000"/>
                </a:solidFill>
              </a:rPr>
              <a:t>Vacant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906716" y="3733800"/>
            <a:ext cx="1618284" cy="94936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gamma/>
                <a:shade val="60000"/>
                <a:invGamma/>
              </a:srgbClr>
            </a:prstShdw>
          </a:effectLst>
        </p:spPr>
        <p:txBody>
          <a:bodyPr wrap="none"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7962707" y="3869771"/>
            <a:ext cx="1450289" cy="70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en-US" sz="1100" b="1" kern="0" dirty="0">
                <a:solidFill>
                  <a:srgbClr val="000000"/>
                </a:solidFill>
              </a:rPr>
              <a:t>Salmon Recovery</a:t>
            </a:r>
          </a:p>
          <a:p>
            <a:pPr algn="ctr" eaLnBrk="1" fontAlgn="base" hangingPunct="1"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en-US" sz="1100" b="1" kern="0" dirty="0">
                <a:solidFill>
                  <a:srgbClr val="000000"/>
                </a:solidFill>
              </a:rPr>
              <a:t>Policy Analyst</a:t>
            </a:r>
          </a:p>
          <a:p>
            <a:pPr algn="ctr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en-US" sz="1200" b="1" i="1" kern="0" dirty="0">
                <a:solidFill>
                  <a:srgbClr val="000000"/>
                </a:solidFill>
              </a:rPr>
              <a:t>Carl Merkle</a:t>
            </a:r>
          </a:p>
        </p:txBody>
      </p:sp>
      <p:cxnSp>
        <p:nvCxnSpPr>
          <p:cNvPr id="10" name="AutoShape 19"/>
          <p:cNvCxnSpPr>
            <a:cxnSpLocks noChangeShapeType="1"/>
          </p:cNvCxnSpPr>
          <p:nvPr/>
        </p:nvCxnSpPr>
        <p:spPr bwMode="auto">
          <a:xfrm flipH="1">
            <a:off x="5897134" y="2667000"/>
            <a:ext cx="7938" cy="83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4985651" y="348696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Line 22"/>
          <p:cNvSpPr>
            <a:spLocks noChangeShapeType="1"/>
          </p:cNvSpPr>
          <p:nvPr/>
        </p:nvSpPr>
        <p:spPr bwMode="auto">
          <a:xfrm>
            <a:off x="8760941" y="3495226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kern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3" name="AutoShape 28"/>
          <p:cNvCxnSpPr>
            <a:cxnSpLocks noChangeShapeType="1"/>
          </p:cNvCxnSpPr>
          <p:nvPr/>
        </p:nvCxnSpPr>
        <p:spPr bwMode="auto">
          <a:xfrm>
            <a:off x="3124200" y="3495226"/>
            <a:ext cx="563880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4254094" y="3723826"/>
            <a:ext cx="1371320" cy="96702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gamma/>
                <a:shade val="60000"/>
                <a:invGamma/>
              </a:srgbClr>
            </a:prstShdw>
          </a:effectLst>
        </p:spPr>
        <p:txBody>
          <a:bodyPr wrap="none"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6174494" y="3733800"/>
            <a:ext cx="1371322" cy="9570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gamma/>
                <a:shade val="60000"/>
                <a:invGamma/>
              </a:srgbClr>
            </a:prstShdw>
          </a:effectLst>
        </p:spPr>
        <p:txBody>
          <a:bodyPr wrap="none"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118504" y="3848843"/>
            <a:ext cx="1483303" cy="70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100" b="1" kern="0" dirty="0">
                <a:solidFill>
                  <a:srgbClr val="000000"/>
                </a:solidFill>
              </a:rPr>
              <a:t>Climate Adaptation Planner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200" b="1" i="1" kern="0" dirty="0">
                <a:solidFill>
                  <a:srgbClr val="000000"/>
                </a:solidFill>
              </a:rPr>
              <a:t>Colleen Sanders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6880225" y="35052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453F-EA2E-4777-BCFC-ACBBBE025D3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2286001" y="3706366"/>
            <a:ext cx="1548604" cy="98448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gamma/>
                <a:shade val="60000"/>
                <a:invGamma/>
              </a:srgbClr>
            </a:prstShdw>
          </a:effectLst>
        </p:spPr>
        <p:txBody>
          <a:bodyPr wrap="none"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3124200" y="3490052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6" tIns="45708" rIns="91416" bIns="45708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564306" y="3848844"/>
            <a:ext cx="1143000" cy="70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100" b="1" kern="0" dirty="0">
                <a:solidFill>
                  <a:srgbClr val="000000"/>
                </a:solidFill>
              </a:rPr>
              <a:t>First Foods Policy Analyst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200" b="1" i="1" kern="0" dirty="0">
                <a:solidFill>
                  <a:srgbClr val="000000"/>
                </a:solidFill>
              </a:rPr>
              <a:t>Vacant</a:t>
            </a:r>
          </a:p>
        </p:txBody>
      </p:sp>
    </p:spTree>
    <p:extLst>
      <p:ext uri="{BB962C8B-B14F-4D97-AF65-F5344CB8AC3E}">
        <p14:creationId xmlns:p14="http://schemas.microsoft.com/office/powerpoint/2010/main" val="307331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971</Words>
  <Application>Microsoft Office PowerPoint</Application>
  <PresentationFormat>Widescreen</PresentationFormat>
  <Paragraphs>331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Franklin Gothic Book</vt:lpstr>
      <vt:lpstr>Perpetua</vt:lpstr>
      <vt:lpstr>Symbol</vt:lpstr>
      <vt:lpstr>Wingdings</vt:lpstr>
      <vt:lpstr>Wingdings 2</vt:lpstr>
      <vt:lpstr>1_Equity</vt:lpstr>
      <vt:lpstr>Organizational Charts</vt:lpstr>
      <vt:lpstr>PowerPoint Presentation</vt:lpstr>
      <vt:lpstr>Cultural Resources Protection Program</vt:lpstr>
      <vt:lpstr>Water Resources Program</vt:lpstr>
      <vt:lpstr>PowerPoint Presentation</vt:lpstr>
      <vt:lpstr>PowerPoint Presentation</vt:lpstr>
      <vt:lpstr>Range, Agriculture and Forestry Program</vt:lpstr>
      <vt:lpstr>PowerPoint Presentation</vt:lpstr>
      <vt:lpstr>     First Foods Policy Program</vt:lpstr>
    </vt:vector>
  </TitlesOfParts>
  <Company>CTUIR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Chart: FFPP</dc:title>
  <dc:creator>Audie Huber</dc:creator>
  <cp:lastModifiedBy>Audie Huber</cp:lastModifiedBy>
  <cp:revision>4</cp:revision>
  <dcterms:created xsi:type="dcterms:W3CDTF">2019-08-26T23:02:35Z</dcterms:created>
  <dcterms:modified xsi:type="dcterms:W3CDTF">2019-08-29T16:29:24Z</dcterms:modified>
</cp:coreProperties>
</file>